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9" r:id="rId3"/>
    <p:sldId id="257" r:id="rId4"/>
    <p:sldId id="258" r:id="rId5"/>
    <p:sldId id="275" r:id="rId6"/>
    <p:sldId id="276" r:id="rId7"/>
    <p:sldId id="260" r:id="rId8"/>
    <p:sldId id="277"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8" r:id="rId24"/>
  </p:sldIdLst>
  <p:sldSz cx="9144000" cy="5143500" type="screen16x9"/>
  <p:notesSz cx="6858000" cy="9144000"/>
  <p:embeddedFontLst>
    <p:embeddedFont>
      <p:font typeface="Fira Sans SemiBold" panose="02020500000000000000" charset="0"/>
      <p:regular r:id="rId26"/>
      <p:bold r:id="rId27"/>
      <p:italic r:id="rId28"/>
      <p:boldItalic r:id="rId29"/>
    </p:embeddedFont>
    <p:embeddedFont>
      <p:font typeface="Comic Sans MS" panose="030F0702030302020204" pitchFamily="66" charset="0"/>
      <p:regular r:id="rId30"/>
      <p:bold r:id="rId31"/>
      <p:italic r:id="rId32"/>
      <p:boldItalic r:id="rId33"/>
    </p:embeddedFont>
    <p:embeddedFont>
      <p:font typeface="微軟正黑體" panose="020B0604030504040204" pitchFamily="34" charset="-120"/>
      <p:regular r:id="rId34"/>
      <p:bold r:id="rId35"/>
    </p:embeddedFont>
    <p:embeddedFont>
      <p:font typeface="Fira Sans" panose="02020500000000000000" charset="0"/>
      <p:regular r:id="rId36"/>
      <p:bold r:id="rId37"/>
      <p:italic r:id="rId38"/>
      <p:boldItalic r:id="rId39"/>
    </p:embeddedFont>
    <p:embeddedFont>
      <p:font typeface="Fira Sans Medium" panose="02020500000000000000"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96" y="62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68fdbf6f54_2_10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68fdbf6f54_2_10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7168b2eadb_1_1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7168b2eadb_1_1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7168b2eadb_1_1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7168b2eadb_1_1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接下來是資料的蒐集與整理</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948a72db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948a72db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956f30d7f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956f30d7f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接下來是資料的蒐集與整理</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94d0cfcbf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94d0cfcbf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t>Decision Tree</a:t>
            </a:r>
            <a:endParaRPr/>
          </a:p>
          <a:p>
            <a:pPr marL="0" lvl="0" indent="0" algn="l" rtl="0">
              <a:spcBef>
                <a:spcPts val="0"/>
              </a:spcBef>
              <a:spcAft>
                <a:spcPts val="0"/>
              </a:spcAft>
              <a:buNone/>
            </a:pPr>
            <a:r>
              <a:rPr lang="zh-TW"/>
              <a:t>優點</a:t>
            </a:r>
            <a:endParaRPr/>
          </a:p>
          <a:p>
            <a:pPr marL="0" lvl="0" indent="0" algn="l" rtl="0">
              <a:spcBef>
                <a:spcPts val="0"/>
              </a:spcBef>
              <a:spcAft>
                <a:spcPts val="0"/>
              </a:spcAft>
              <a:buNone/>
            </a:pPr>
            <a:r>
              <a:rPr lang="zh-TW" sz="1350">
                <a:solidFill>
                  <a:srgbClr val="303233"/>
                </a:solidFill>
                <a:highlight>
                  <a:srgbClr val="FFFFFF"/>
                </a:highlight>
              </a:rPr>
              <a:t>易於理解和解釋</a:t>
            </a:r>
            <a:endParaRPr sz="1350">
              <a:solidFill>
                <a:srgbClr val="303233"/>
              </a:solidFill>
              <a:highlight>
                <a:srgbClr val="FFFFFF"/>
              </a:highlight>
            </a:endParaRPr>
          </a:p>
          <a:p>
            <a:pPr marL="0" lvl="0" indent="0" algn="l" rtl="0">
              <a:spcBef>
                <a:spcPts val="0"/>
              </a:spcBef>
              <a:spcAft>
                <a:spcPts val="0"/>
              </a:spcAft>
              <a:buClr>
                <a:schemeClr val="dk1"/>
              </a:buClr>
              <a:buSzPts val="1100"/>
              <a:buFont typeface="Arial"/>
              <a:buNone/>
            </a:pPr>
            <a:r>
              <a:rPr lang="zh-TW" sz="1350">
                <a:solidFill>
                  <a:srgbClr val="303233"/>
                </a:solidFill>
                <a:highlight>
                  <a:srgbClr val="FFFFFF"/>
                </a:highlight>
              </a:rPr>
              <a:t>可視化分析，</a:t>
            </a:r>
            <a:r>
              <a:rPr lang="zh-TW">
                <a:solidFill>
                  <a:srgbClr val="303233"/>
                </a:solidFill>
                <a:highlight>
                  <a:srgbClr val="FFFFFF"/>
                </a:highlight>
              </a:rPr>
              <a:t>容易提取出規則</a:t>
            </a:r>
            <a:endParaRPr sz="1350">
              <a:solidFill>
                <a:srgbClr val="303233"/>
              </a:solidFill>
              <a:highlight>
                <a:srgbClr val="FFFFFF"/>
              </a:highlight>
            </a:endParaRPr>
          </a:p>
          <a:p>
            <a:pPr marL="0" lvl="0" indent="0" algn="l" rtl="0">
              <a:spcBef>
                <a:spcPts val="0"/>
              </a:spcBef>
              <a:spcAft>
                <a:spcPts val="0"/>
              </a:spcAft>
              <a:buNone/>
            </a:pPr>
            <a:r>
              <a:rPr lang="zh-TW"/>
              <a:t>缺點</a:t>
            </a:r>
            <a:endParaRPr/>
          </a:p>
          <a:p>
            <a:pPr marL="0" lvl="0" indent="0" algn="l" rtl="0">
              <a:spcBef>
                <a:spcPts val="0"/>
              </a:spcBef>
              <a:spcAft>
                <a:spcPts val="0"/>
              </a:spcAft>
              <a:buNone/>
            </a:pPr>
            <a:r>
              <a:rPr lang="zh-TW" sz="1350">
                <a:solidFill>
                  <a:srgbClr val="303233"/>
                </a:solidFill>
                <a:highlight>
                  <a:srgbClr val="FFFFFF"/>
                </a:highlight>
              </a:rPr>
              <a:t>容易發生</a:t>
            </a:r>
            <a:r>
              <a:rPr lang="zh-TW">
                <a:solidFill>
                  <a:schemeClr val="dk1"/>
                </a:solidFill>
              </a:rPr>
              <a:t>over-fitted</a:t>
            </a:r>
            <a:endParaRPr>
              <a:solidFill>
                <a:schemeClr val="dk1"/>
              </a:solidFill>
            </a:endParaRPr>
          </a:p>
          <a:p>
            <a:pPr marL="0" lvl="0" indent="0" algn="l" rtl="0">
              <a:spcBef>
                <a:spcPts val="0"/>
              </a:spcBef>
              <a:spcAft>
                <a:spcPts val="0"/>
              </a:spcAft>
              <a:buClr>
                <a:schemeClr val="dk1"/>
              </a:buClr>
              <a:buSzPts val="1100"/>
              <a:buFont typeface="Arial"/>
              <a:buNone/>
            </a:pPr>
            <a:r>
              <a:rPr lang="zh-TW" sz="1050" b="1">
                <a:solidFill>
                  <a:srgbClr val="313131"/>
                </a:solidFill>
                <a:highlight>
                  <a:srgbClr val="FFFFFF"/>
                </a:highlight>
              </a:rPr>
              <a:t>連續性的欄位</a:t>
            </a:r>
            <a:r>
              <a:rPr lang="zh-TW" sz="1050">
                <a:solidFill>
                  <a:srgbClr val="313131"/>
                </a:solidFill>
                <a:highlight>
                  <a:srgbClr val="FFFFFF"/>
                </a:highlight>
              </a:rPr>
              <a:t>比較</a:t>
            </a:r>
            <a:r>
              <a:rPr lang="zh-TW" sz="1050" b="1">
                <a:solidFill>
                  <a:srgbClr val="313131"/>
                </a:solidFill>
                <a:highlight>
                  <a:srgbClr val="FFFFFF"/>
                </a:highlight>
              </a:rPr>
              <a:t>難預測</a:t>
            </a:r>
            <a:endParaRPr sz="1350">
              <a:solidFill>
                <a:srgbClr val="303233"/>
              </a:solidFill>
              <a:highlight>
                <a:srgbClr val="FFFFFF"/>
              </a:highlight>
            </a:endParaRPr>
          </a:p>
          <a:p>
            <a:pPr marL="0" lvl="0" indent="0" algn="l" rtl="0">
              <a:spcBef>
                <a:spcPts val="0"/>
              </a:spcBef>
              <a:spcAft>
                <a:spcPts val="0"/>
              </a:spcAft>
              <a:buClr>
                <a:schemeClr val="dk1"/>
              </a:buClr>
              <a:buSzPts val="1100"/>
              <a:buFont typeface="Arial"/>
              <a:buNone/>
            </a:pPr>
            <a:r>
              <a:rPr lang="zh-TW"/>
              <a:t>模型表現</a:t>
            </a:r>
            <a:endParaRPr/>
          </a:p>
          <a:p>
            <a:pPr marL="0" lvl="0" indent="0" algn="l" rtl="0">
              <a:spcBef>
                <a:spcPts val="0"/>
              </a:spcBef>
              <a:spcAft>
                <a:spcPts val="0"/>
              </a:spcAft>
              <a:buClr>
                <a:schemeClr val="dk1"/>
              </a:buClr>
              <a:buSzPts val="1100"/>
              <a:buFont typeface="Arial"/>
              <a:buNone/>
            </a:pPr>
            <a:r>
              <a:rPr lang="zh-TW"/>
              <a:t>MSE：76302797019.1149</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zh-TW"/>
              <a:t>XGBoost</a:t>
            </a:r>
            <a:endParaRPr/>
          </a:p>
          <a:p>
            <a:pPr marL="0" lvl="0" indent="0" algn="l" rtl="0">
              <a:spcBef>
                <a:spcPts val="0"/>
              </a:spcBef>
              <a:spcAft>
                <a:spcPts val="0"/>
              </a:spcAft>
              <a:buNone/>
            </a:pPr>
            <a:r>
              <a:rPr lang="zh-TW"/>
              <a:t>優點</a:t>
            </a:r>
            <a:endParaRPr/>
          </a:p>
          <a:p>
            <a:pPr marL="0" lvl="0" indent="0" algn="l" rtl="0">
              <a:spcBef>
                <a:spcPts val="0"/>
              </a:spcBef>
              <a:spcAft>
                <a:spcPts val="0"/>
              </a:spcAft>
              <a:buNone/>
            </a:pPr>
            <a:r>
              <a:rPr lang="zh-TW" sz="1200">
                <a:solidFill>
                  <a:srgbClr val="333333"/>
                </a:solidFill>
                <a:highlight>
                  <a:srgbClr val="FEFEFE"/>
                </a:highlight>
              </a:rPr>
              <a:t>估計精準度更高</a:t>
            </a:r>
            <a:endParaRPr/>
          </a:p>
          <a:p>
            <a:pPr marL="0" lvl="0" indent="0" algn="l" rtl="0">
              <a:spcBef>
                <a:spcPts val="0"/>
              </a:spcBef>
              <a:spcAft>
                <a:spcPts val="0"/>
              </a:spcAft>
              <a:buClr>
                <a:schemeClr val="dk1"/>
              </a:buClr>
              <a:buSzPts val="1100"/>
              <a:buFont typeface="Arial"/>
              <a:buNone/>
            </a:pPr>
            <a:r>
              <a:rPr lang="zh-TW"/>
              <a:t>透過正則化控制over-fitted</a:t>
            </a:r>
            <a:endParaRPr/>
          </a:p>
          <a:p>
            <a:pPr marL="0" lvl="0" indent="0" algn="l" rtl="0">
              <a:spcBef>
                <a:spcPts val="0"/>
              </a:spcBef>
              <a:spcAft>
                <a:spcPts val="0"/>
              </a:spcAft>
              <a:buNone/>
            </a:pPr>
            <a:r>
              <a:rPr lang="zh-TW"/>
              <a:t>缺點</a:t>
            </a:r>
            <a:endParaRPr/>
          </a:p>
          <a:p>
            <a:pPr marL="0" lvl="0" indent="0" algn="l" rtl="0">
              <a:spcBef>
                <a:spcPts val="0"/>
              </a:spcBef>
              <a:spcAft>
                <a:spcPts val="0"/>
              </a:spcAft>
              <a:buClr>
                <a:schemeClr val="dk1"/>
              </a:buClr>
              <a:buSzPts val="1100"/>
              <a:buFont typeface="Arial"/>
              <a:buNone/>
            </a:pPr>
            <a:r>
              <a:rPr lang="zh-TW"/>
              <a:t>運算時間較高</a:t>
            </a:r>
            <a:endParaRPr/>
          </a:p>
          <a:p>
            <a:pPr marL="0" lvl="0" indent="0" algn="l" rtl="0">
              <a:spcBef>
                <a:spcPts val="0"/>
              </a:spcBef>
              <a:spcAft>
                <a:spcPts val="0"/>
              </a:spcAft>
              <a:buClr>
                <a:schemeClr val="dk1"/>
              </a:buClr>
              <a:buSzPts val="1100"/>
              <a:buFont typeface="Arial"/>
              <a:buNone/>
            </a:pPr>
            <a:r>
              <a:rPr lang="zh-TW"/>
              <a:t>模型表現</a:t>
            </a:r>
            <a:endParaRPr/>
          </a:p>
          <a:p>
            <a:pPr marL="0" lvl="0" indent="0" algn="l" rtl="0">
              <a:spcBef>
                <a:spcPts val="0"/>
              </a:spcBef>
              <a:spcAft>
                <a:spcPts val="0"/>
              </a:spcAft>
              <a:buClr>
                <a:schemeClr val="dk1"/>
              </a:buClr>
              <a:buSzPts val="1100"/>
              <a:buFont typeface="Arial"/>
              <a:buNone/>
            </a:pPr>
            <a:r>
              <a:rPr lang="zh-TW"/>
              <a:t>MSE：216318.20251384398</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715cc9f7f5_0_1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715cc9f7f5_0_1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956f30d7f7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956f30d7f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948e3deef5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948e3deef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7067c927c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7067c927c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7168b2eadb_5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7168b2eadb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68fdbf6f54_2_10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68fdbf6f54_2_10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7168b2eadb_9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7168b2eadb_9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68fdbf6f54_2_9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68fdbf6f54_2_9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71c38a34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171c38a34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68fdbf6f54_2_10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68fdbf6f54_2_10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465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7168b2ead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7168b2ead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7168b2eadb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7168b2eadb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68fdbf6f54_2_10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68fdbf6f54_2_10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580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68fdbf6f54_2_10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68fdbf6f54_2_10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13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7168b2ea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7168b2ea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7168b2ea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7168b2ea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277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7168b2eadb_1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7168b2eadb_1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hyperlink" Target="http://drive.google.com/file/d/1llZY8NgtYQJ67ddIqOUew5j6l0Tx3tal/view"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drive.google.com/file/d/1RMsCliHo0nlVFwf7XX4YvPE9m3R58HbO/view"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p13"/>
          <p:cNvGrpSpPr/>
          <p:nvPr/>
        </p:nvGrpSpPr>
        <p:grpSpPr>
          <a:xfrm>
            <a:off x="3863550" y="941789"/>
            <a:ext cx="5047197" cy="3946359"/>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txBox="1"/>
          <p:nvPr/>
        </p:nvSpPr>
        <p:spPr>
          <a:xfrm>
            <a:off x="914400" y="640075"/>
            <a:ext cx="3610800" cy="157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TW" sz="5300" dirty="0">
                <a:latin typeface="Fira Sans SemiBold"/>
                <a:ea typeface="Fira Sans SemiBold"/>
                <a:cs typeface="Fira Sans SemiBold"/>
                <a:sym typeface="Fira Sans SemiBold"/>
              </a:rPr>
              <a:t>排碳夯算盤</a:t>
            </a:r>
            <a:endParaRPr sz="5200" dirty="0">
              <a:solidFill>
                <a:srgbClr val="00002A"/>
              </a:solidFill>
              <a:highlight>
                <a:srgbClr val="FFFFFF"/>
              </a:highlight>
              <a:latin typeface="Fira Sans SemiBold"/>
              <a:ea typeface="Fira Sans SemiBold"/>
              <a:cs typeface="Fira Sans SemiBold"/>
              <a:sym typeface="Fira Sans SemiBold"/>
            </a:endParaRPr>
          </a:p>
        </p:txBody>
      </p:sp>
      <p:sp>
        <p:nvSpPr>
          <p:cNvPr id="165" name="Google Shape;165;p13"/>
          <p:cNvSpPr txBox="1"/>
          <p:nvPr/>
        </p:nvSpPr>
        <p:spPr>
          <a:xfrm>
            <a:off x="551963" y="2216268"/>
            <a:ext cx="36108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dirty="0" smtClean="0">
                <a:latin typeface="Fira Sans"/>
                <a:ea typeface="Fira Sans"/>
                <a:cs typeface="Fira Sans"/>
                <a:sym typeface="Fira Sans"/>
              </a:rPr>
              <a:t>組員</a:t>
            </a:r>
            <a:r>
              <a:rPr lang="zh-TW" sz="1800" dirty="0">
                <a:latin typeface="Fira Sans"/>
                <a:ea typeface="Fira Sans"/>
                <a:cs typeface="Fira Sans"/>
                <a:sym typeface="Fira Sans"/>
              </a:rPr>
              <a:t>：洪詠昱、吳沂霖</a:t>
            </a:r>
            <a:r>
              <a:rPr lang="zh-TW" sz="1800" dirty="0">
                <a:solidFill>
                  <a:schemeClr val="dk1"/>
                </a:solidFill>
                <a:latin typeface="Fira Sans"/>
                <a:ea typeface="Fira Sans"/>
                <a:cs typeface="Fira Sans"/>
                <a:sym typeface="Fira Sans"/>
              </a:rPr>
              <a:t>、</a:t>
            </a:r>
            <a:r>
              <a:rPr lang="zh-TW" sz="1800" dirty="0">
                <a:latin typeface="Fira Sans"/>
                <a:ea typeface="Fira Sans"/>
                <a:cs typeface="Fira Sans"/>
                <a:sym typeface="Fira Sans"/>
              </a:rPr>
              <a:t>曾昱婷</a:t>
            </a:r>
            <a:endParaRPr sz="1800" dirty="0">
              <a:latin typeface="Fira Sans"/>
              <a:ea typeface="Fira Sans"/>
              <a:cs typeface="Fira Sans"/>
              <a:sym typeface="Fira Sans"/>
            </a:endParaRPr>
          </a:p>
          <a:p>
            <a:pPr marL="457200" lvl="0" indent="0" algn="l" rtl="0">
              <a:spcBef>
                <a:spcPts val="0"/>
              </a:spcBef>
              <a:spcAft>
                <a:spcPts val="0"/>
              </a:spcAft>
              <a:buNone/>
            </a:pPr>
            <a:r>
              <a:rPr lang="zh-TW" sz="1800" dirty="0">
                <a:latin typeface="Fira Sans"/>
                <a:ea typeface="Fira Sans"/>
                <a:cs typeface="Fira Sans"/>
                <a:sym typeface="Fira Sans"/>
              </a:rPr>
              <a:t>    張芳語</a:t>
            </a:r>
            <a:r>
              <a:rPr lang="zh-TW" sz="1800" dirty="0">
                <a:solidFill>
                  <a:schemeClr val="dk1"/>
                </a:solidFill>
                <a:latin typeface="Fira Sans"/>
                <a:ea typeface="Fira Sans"/>
                <a:cs typeface="Fira Sans"/>
                <a:sym typeface="Fira Sans"/>
              </a:rPr>
              <a:t>、</a:t>
            </a:r>
            <a:r>
              <a:rPr lang="zh-TW" sz="1800" dirty="0">
                <a:latin typeface="Fira Sans"/>
                <a:ea typeface="Fira Sans"/>
                <a:cs typeface="Fira Sans"/>
                <a:sym typeface="Fira Sans"/>
              </a:rPr>
              <a:t>劉宸</a:t>
            </a:r>
            <a:r>
              <a:rPr lang="zh-TW" sz="1800" dirty="0" smtClean="0">
                <a:latin typeface="Fira Sans"/>
                <a:ea typeface="Fira Sans"/>
                <a:cs typeface="Fira Sans"/>
                <a:sym typeface="Fira Sans"/>
              </a:rPr>
              <a:t>宇</a:t>
            </a:r>
            <a:endParaRPr lang="en-US" altLang="zh-TW" sz="1800" dirty="0">
              <a:latin typeface="Fira Sans"/>
              <a:ea typeface="Fira Sans"/>
              <a:cs typeface="Fira Sans"/>
              <a:sym typeface="Fira Sans"/>
            </a:endParaRPr>
          </a:p>
          <a:p>
            <a:pPr marL="457200" lvl="0" indent="0" algn="l" rtl="0">
              <a:spcBef>
                <a:spcPts val="0"/>
              </a:spcBef>
              <a:spcAft>
                <a:spcPts val="0"/>
              </a:spcAft>
              <a:buNone/>
            </a:pPr>
            <a:endParaRPr lang="en-US" altLang="zh-TW" sz="1800" dirty="0" smtClean="0">
              <a:latin typeface="Fira Sans"/>
              <a:ea typeface="Fira Sans"/>
              <a:cs typeface="Fira Sans"/>
              <a:sym typeface="Fira Sans"/>
            </a:endParaRPr>
          </a:p>
        </p:txBody>
      </p:sp>
      <p:pic>
        <p:nvPicPr>
          <p:cNvPr id="2" name="圖片 1"/>
          <p:cNvPicPr>
            <a:picLocks noChangeAspect="1"/>
          </p:cNvPicPr>
          <p:nvPr/>
        </p:nvPicPr>
        <p:blipFill>
          <a:blip r:embed="rId3"/>
          <a:stretch>
            <a:fillRect/>
          </a:stretch>
        </p:blipFill>
        <p:spPr>
          <a:xfrm>
            <a:off x="2745341" y="3596714"/>
            <a:ext cx="627780" cy="628461"/>
          </a:xfrm>
          <a:prstGeom prst="rect">
            <a:avLst/>
          </a:prstGeom>
        </p:spPr>
      </p:pic>
      <p:sp>
        <p:nvSpPr>
          <p:cNvPr id="3" name="矩形 2"/>
          <p:cNvSpPr/>
          <p:nvPr/>
        </p:nvSpPr>
        <p:spPr>
          <a:xfrm>
            <a:off x="80104" y="2891998"/>
            <a:ext cx="2492990" cy="369332"/>
          </a:xfrm>
          <a:prstGeom prst="rect">
            <a:avLst/>
          </a:prstGeom>
        </p:spPr>
        <p:txBody>
          <a:bodyPr wrap="none">
            <a:spAutoFit/>
          </a:bodyPr>
          <a:lstStyle/>
          <a:p>
            <a:pPr marL="457200"/>
            <a:r>
              <a:rPr lang="zh-TW" altLang="en-US" sz="1800" dirty="0">
                <a:latin typeface="Fira Sans"/>
                <a:ea typeface="Fira Sans"/>
                <a:cs typeface="Fira Sans"/>
                <a:sym typeface="Fira Sans"/>
              </a:rPr>
              <a:t>指導業師：黃琮琳</a:t>
            </a:r>
          </a:p>
        </p:txBody>
      </p:sp>
      <p:pic>
        <p:nvPicPr>
          <p:cNvPr id="4" name="圖片 3"/>
          <p:cNvPicPr>
            <a:picLocks noChangeAspect="1"/>
          </p:cNvPicPr>
          <p:nvPr/>
        </p:nvPicPr>
        <p:blipFill>
          <a:blip r:embed="rId4">
            <a:clrChange>
              <a:clrFrom>
                <a:srgbClr val="FFFFFF"/>
              </a:clrFrom>
              <a:clrTo>
                <a:srgbClr val="FFFFFF">
                  <a:alpha val="0"/>
                </a:srgbClr>
              </a:clrTo>
            </a:clrChange>
          </a:blip>
          <a:stretch>
            <a:fillRect/>
          </a:stretch>
        </p:blipFill>
        <p:spPr>
          <a:xfrm>
            <a:off x="332924" y="4378911"/>
            <a:ext cx="598681" cy="598681"/>
          </a:xfrm>
          <a:prstGeom prst="rect">
            <a:avLst/>
          </a:prstGeom>
        </p:spPr>
      </p:pic>
      <p:pic>
        <p:nvPicPr>
          <p:cNvPr id="5" name="圖片 4"/>
          <p:cNvPicPr>
            <a:picLocks noChangeAspect="1"/>
          </p:cNvPicPr>
          <p:nvPr/>
        </p:nvPicPr>
        <p:blipFill>
          <a:blip r:embed="rId5">
            <a:clrChange>
              <a:clrFrom>
                <a:srgbClr val="FFFFFF"/>
              </a:clrFrom>
              <a:clrTo>
                <a:srgbClr val="FFFFFF">
                  <a:alpha val="0"/>
                </a:srgbClr>
              </a:clrTo>
            </a:clrChange>
          </a:blip>
          <a:stretch>
            <a:fillRect/>
          </a:stretch>
        </p:blipFill>
        <p:spPr>
          <a:xfrm>
            <a:off x="871846" y="4284158"/>
            <a:ext cx="855097" cy="855097"/>
          </a:xfrm>
          <a:prstGeom prst="rect">
            <a:avLst/>
          </a:prstGeom>
        </p:spPr>
      </p:pic>
      <p:pic>
        <p:nvPicPr>
          <p:cNvPr id="6" name="圖片 5"/>
          <p:cNvPicPr>
            <a:picLocks noChangeAspect="1"/>
          </p:cNvPicPr>
          <p:nvPr/>
        </p:nvPicPr>
        <p:blipFill>
          <a:blip r:embed="rId6">
            <a:clrChange>
              <a:clrFrom>
                <a:srgbClr val="FFFFFF"/>
              </a:clrFrom>
              <a:clrTo>
                <a:srgbClr val="FFFFFF">
                  <a:alpha val="0"/>
                </a:srgbClr>
              </a:clrTo>
            </a:clrChange>
          </a:blip>
          <a:stretch>
            <a:fillRect/>
          </a:stretch>
        </p:blipFill>
        <p:spPr>
          <a:xfrm>
            <a:off x="1591617" y="4411834"/>
            <a:ext cx="714520" cy="500164"/>
          </a:xfrm>
          <a:prstGeom prst="rect">
            <a:avLst/>
          </a:prstGeom>
        </p:spPr>
      </p:pic>
      <p:pic>
        <p:nvPicPr>
          <p:cNvPr id="7" name="圖片 6"/>
          <p:cNvPicPr>
            <a:picLocks noChangeAspect="1"/>
          </p:cNvPicPr>
          <p:nvPr/>
        </p:nvPicPr>
        <p:blipFill>
          <a:blip r:embed="rId7">
            <a:clrChange>
              <a:clrFrom>
                <a:srgbClr val="FFFFFF"/>
              </a:clrFrom>
              <a:clrTo>
                <a:srgbClr val="FFFFFF">
                  <a:alpha val="0"/>
                </a:srgbClr>
              </a:clrTo>
            </a:clrChange>
          </a:blip>
          <a:stretch>
            <a:fillRect/>
          </a:stretch>
        </p:blipFill>
        <p:spPr>
          <a:xfrm>
            <a:off x="2123670" y="4222339"/>
            <a:ext cx="994715" cy="911823"/>
          </a:xfrm>
          <a:prstGeom prst="rect">
            <a:avLst/>
          </a:prstGeom>
        </p:spPr>
      </p:pic>
      <p:pic>
        <p:nvPicPr>
          <p:cNvPr id="8" name="圖片 7"/>
          <p:cNvPicPr>
            <a:picLocks noChangeAspect="1"/>
          </p:cNvPicPr>
          <p:nvPr/>
        </p:nvPicPr>
        <p:blipFill>
          <a:blip r:embed="rId8">
            <a:clrChange>
              <a:clrFrom>
                <a:srgbClr val="FFFFFF"/>
              </a:clrFrom>
              <a:clrTo>
                <a:srgbClr val="FFFFFF">
                  <a:alpha val="0"/>
                </a:srgbClr>
              </a:clrTo>
            </a:clrChange>
          </a:blip>
          <a:stretch>
            <a:fillRect/>
          </a:stretch>
        </p:blipFill>
        <p:spPr>
          <a:xfrm>
            <a:off x="2841933" y="4323532"/>
            <a:ext cx="1291130" cy="723033"/>
          </a:xfrm>
          <a:prstGeom prst="rect">
            <a:avLst/>
          </a:prstGeom>
        </p:spPr>
      </p:pic>
      <p:pic>
        <p:nvPicPr>
          <p:cNvPr id="10" name="圖片 9"/>
          <p:cNvPicPr>
            <a:picLocks noChangeAspect="1"/>
          </p:cNvPicPr>
          <p:nvPr/>
        </p:nvPicPr>
        <p:blipFill>
          <a:blip r:embed="rId9">
            <a:clrChange>
              <a:clrFrom>
                <a:srgbClr val="FFFFFF"/>
              </a:clrFrom>
              <a:clrTo>
                <a:srgbClr val="FFFFFF">
                  <a:alpha val="0"/>
                </a:srgbClr>
              </a:clrTo>
            </a:clrChange>
          </a:blip>
          <a:stretch>
            <a:fillRect/>
          </a:stretch>
        </p:blipFill>
        <p:spPr>
          <a:xfrm>
            <a:off x="438202" y="3460958"/>
            <a:ext cx="749097" cy="749097"/>
          </a:xfrm>
          <a:prstGeom prst="rect">
            <a:avLst/>
          </a:prstGeom>
        </p:spPr>
      </p:pic>
      <p:pic>
        <p:nvPicPr>
          <p:cNvPr id="11" name="圖片 10"/>
          <p:cNvPicPr>
            <a:picLocks noChangeAspect="1"/>
          </p:cNvPicPr>
          <p:nvPr/>
        </p:nvPicPr>
        <p:blipFill>
          <a:blip r:embed="rId10">
            <a:clrChange>
              <a:clrFrom>
                <a:srgbClr val="FFFFFF"/>
              </a:clrFrom>
              <a:clrTo>
                <a:srgbClr val="FFFFFF">
                  <a:alpha val="0"/>
                </a:srgbClr>
              </a:clrTo>
            </a:clrChange>
          </a:blip>
          <a:stretch>
            <a:fillRect/>
          </a:stretch>
        </p:blipFill>
        <p:spPr>
          <a:xfrm>
            <a:off x="1242661" y="3413617"/>
            <a:ext cx="860037" cy="860037"/>
          </a:xfrm>
          <a:prstGeom prst="rect">
            <a:avLst/>
          </a:prstGeom>
        </p:spPr>
      </p:pic>
      <p:pic>
        <p:nvPicPr>
          <p:cNvPr id="12" name="圖片 11"/>
          <p:cNvPicPr>
            <a:picLocks noChangeAspect="1"/>
          </p:cNvPicPr>
          <p:nvPr/>
        </p:nvPicPr>
        <p:blipFill>
          <a:blip r:embed="rId11"/>
          <a:stretch>
            <a:fillRect/>
          </a:stretch>
        </p:blipFill>
        <p:spPr>
          <a:xfrm>
            <a:off x="7236144" y="-54286"/>
            <a:ext cx="1824488" cy="182448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9"/>
          <p:cNvSpPr txBox="1"/>
          <p:nvPr/>
        </p:nvSpPr>
        <p:spPr>
          <a:xfrm>
            <a:off x="710250" y="411475"/>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3200">
                <a:latin typeface="Fira Sans Medium"/>
                <a:ea typeface="Fira Sans Medium"/>
                <a:cs typeface="Fira Sans Medium"/>
                <a:sym typeface="Fira Sans Medium"/>
              </a:rPr>
              <a:t>目標</a:t>
            </a:r>
            <a:endParaRPr sz="3200">
              <a:latin typeface="Fira Sans Medium"/>
              <a:ea typeface="Fira Sans Medium"/>
              <a:cs typeface="Fira Sans Medium"/>
              <a:sym typeface="Fira Sans Medium"/>
            </a:endParaRPr>
          </a:p>
        </p:txBody>
      </p:sp>
      <p:sp>
        <p:nvSpPr>
          <p:cNvPr id="419" name="Google Shape;419;p19"/>
          <p:cNvSpPr txBox="1"/>
          <p:nvPr/>
        </p:nvSpPr>
        <p:spPr>
          <a:xfrm>
            <a:off x="971377" y="1079178"/>
            <a:ext cx="7034461"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2000" u="sng" dirty="0" smtClean="0"/>
              <a:t>透過</a:t>
            </a:r>
            <a:r>
              <a:rPr lang="zh-TW" sz="2000" u="sng" dirty="0"/>
              <a:t>財務報表，推估該公司的碳</a:t>
            </a:r>
            <a:r>
              <a:rPr lang="zh-TW" sz="2000" u="sng" dirty="0" smtClean="0"/>
              <a:t>排放</a:t>
            </a:r>
            <a:endParaRPr sz="2000" u="sng" dirty="0"/>
          </a:p>
        </p:txBody>
      </p:sp>
      <p:grpSp>
        <p:nvGrpSpPr>
          <p:cNvPr id="420" name="Google Shape;420;p19"/>
          <p:cNvGrpSpPr/>
          <p:nvPr/>
        </p:nvGrpSpPr>
        <p:grpSpPr>
          <a:xfrm>
            <a:off x="3591356" y="580694"/>
            <a:ext cx="261736" cy="311615"/>
            <a:chOff x="643984" y="1201022"/>
            <a:chExt cx="1312620" cy="1419011"/>
          </a:xfrm>
        </p:grpSpPr>
        <p:sp>
          <p:nvSpPr>
            <p:cNvPr id="421" name="Google Shape;421;p19"/>
            <p:cNvSpPr/>
            <p:nvPr/>
          </p:nvSpPr>
          <p:spPr>
            <a:xfrm>
              <a:off x="1135323" y="2249445"/>
              <a:ext cx="334013" cy="370588"/>
            </a:xfrm>
            <a:custGeom>
              <a:avLst/>
              <a:gdLst/>
              <a:ahLst/>
              <a:cxnLst/>
              <a:rect l="l" t="t" r="r" b="b"/>
              <a:pathLst>
                <a:path w="10420" h="11561" extrusionOk="0">
                  <a:moveTo>
                    <a:pt x="0" y="1"/>
                  </a:moveTo>
                  <a:lnTo>
                    <a:pt x="5226" y="11560"/>
                  </a:lnTo>
                  <a:lnTo>
                    <a:pt x="10419"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a:off x="643984" y="1201022"/>
              <a:ext cx="1307556" cy="1152826"/>
            </a:xfrm>
            <a:custGeom>
              <a:avLst/>
              <a:gdLst/>
              <a:ahLst/>
              <a:cxnLst/>
              <a:rect l="l" t="t" r="r" b="b"/>
              <a:pathLst>
                <a:path w="40791" h="35964" extrusionOk="0">
                  <a:moveTo>
                    <a:pt x="20535" y="1"/>
                  </a:moveTo>
                  <a:cubicBezTo>
                    <a:pt x="14951" y="1"/>
                    <a:pt x="9434" y="2456"/>
                    <a:pt x="5796" y="7119"/>
                  </a:cubicBezTo>
                  <a:cubicBezTo>
                    <a:pt x="1" y="14530"/>
                    <a:pt x="1046" y="24917"/>
                    <a:pt x="7918" y="31124"/>
                  </a:cubicBezTo>
                  <a:cubicBezTo>
                    <a:pt x="8393" y="31536"/>
                    <a:pt x="8868" y="31948"/>
                    <a:pt x="9375" y="32296"/>
                  </a:cubicBezTo>
                  <a:cubicBezTo>
                    <a:pt x="12719" y="34769"/>
                    <a:pt x="16646" y="35963"/>
                    <a:pt x="20541" y="35963"/>
                  </a:cubicBezTo>
                  <a:cubicBezTo>
                    <a:pt x="26125" y="35963"/>
                    <a:pt x="31642" y="33508"/>
                    <a:pt x="35280" y="28844"/>
                  </a:cubicBezTo>
                  <a:cubicBezTo>
                    <a:pt x="40790" y="21782"/>
                    <a:pt x="40094" y="11996"/>
                    <a:pt x="34076" y="5726"/>
                  </a:cubicBezTo>
                  <a:cubicBezTo>
                    <a:pt x="33348" y="4966"/>
                    <a:pt x="32588" y="4301"/>
                    <a:pt x="31701" y="3668"/>
                  </a:cubicBezTo>
                  <a:cubicBezTo>
                    <a:pt x="28357" y="1195"/>
                    <a:pt x="24430" y="1"/>
                    <a:pt x="2053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9"/>
            <p:cNvSpPr/>
            <p:nvPr/>
          </p:nvSpPr>
          <p:spPr>
            <a:xfrm>
              <a:off x="902861" y="1384569"/>
              <a:ext cx="1053744" cy="969279"/>
            </a:xfrm>
            <a:custGeom>
              <a:avLst/>
              <a:gdLst/>
              <a:ahLst/>
              <a:cxnLst/>
              <a:rect l="l" t="t" r="r" b="b"/>
              <a:pathLst>
                <a:path w="32873" h="30238" extrusionOk="0">
                  <a:moveTo>
                    <a:pt x="26159" y="0"/>
                  </a:moveTo>
                  <a:lnTo>
                    <a:pt x="17196" y="8709"/>
                  </a:lnTo>
                  <a:lnTo>
                    <a:pt x="8772" y="16880"/>
                  </a:lnTo>
                  <a:lnTo>
                    <a:pt x="0" y="25398"/>
                  </a:lnTo>
                  <a:cubicBezTo>
                    <a:pt x="444" y="25810"/>
                    <a:pt x="919" y="26222"/>
                    <a:pt x="1425" y="26570"/>
                  </a:cubicBezTo>
                  <a:cubicBezTo>
                    <a:pt x="4770" y="29043"/>
                    <a:pt x="8702" y="30237"/>
                    <a:pt x="12603" y="30237"/>
                  </a:cubicBezTo>
                  <a:cubicBezTo>
                    <a:pt x="18196" y="30237"/>
                    <a:pt x="23724" y="27782"/>
                    <a:pt x="27362" y="23118"/>
                  </a:cubicBezTo>
                  <a:cubicBezTo>
                    <a:pt x="32873" y="16056"/>
                    <a:pt x="32176" y="6270"/>
                    <a:pt x="2615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9"/>
            <p:cNvSpPr/>
            <p:nvPr/>
          </p:nvSpPr>
          <p:spPr>
            <a:xfrm>
              <a:off x="933313" y="1436018"/>
              <a:ext cx="712647" cy="662513"/>
            </a:xfrm>
            <a:custGeom>
              <a:avLst/>
              <a:gdLst/>
              <a:ahLst/>
              <a:cxnLst/>
              <a:rect l="l" t="t" r="r" b="b"/>
              <a:pathLst>
                <a:path w="22232" h="20668" extrusionOk="0">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19"/>
          <p:cNvSpPr/>
          <p:nvPr/>
        </p:nvSpPr>
        <p:spPr>
          <a:xfrm>
            <a:off x="5368012" y="3496772"/>
            <a:ext cx="84023" cy="81694"/>
          </a:xfrm>
          <a:custGeom>
            <a:avLst/>
            <a:gdLst/>
            <a:ahLst/>
            <a:cxnLst/>
            <a:rect l="l" t="t" r="r" b="b"/>
            <a:pathLst>
              <a:path w="3041" h="3009" extrusionOk="0">
                <a:moveTo>
                  <a:pt x="571" y="0"/>
                </a:moveTo>
                <a:lnTo>
                  <a:pt x="286" y="1521"/>
                </a:lnTo>
                <a:lnTo>
                  <a:pt x="1" y="3009"/>
                </a:lnTo>
                <a:lnTo>
                  <a:pt x="1521" y="2756"/>
                </a:lnTo>
                <a:lnTo>
                  <a:pt x="3041" y="2502"/>
                </a:lnTo>
                <a:lnTo>
                  <a:pt x="1806" y="1236"/>
                </a:lnTo>
                <a:lnTo>
                  <a:pt x="571"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a:off x="4488608" y="2655018"/>
            <a:ext cx="1071049" cy="1052443"/>
          </a:xfrm>
          <a:custGeom>
            <a:avLst/>
            <a:gdLst/>
            <a:ahLst/>
            <a:cxnLst/>
            <a:rect l="l" t="t" r="r" b="b"/>
            <a:pathLst>
              <a:path w="38764" h="38764" extrusionOk="0">
                <a:moveTo>
                  <a:pt x="19382" y="254"/>
                </a:moveTo>
                <a:cubicBezTo>
                  <a:pt x="29928" y="254"/>
                  <a:pt x="38510" y="8836"/>
                  <a:pt x="38510" y="19382"/>
                </a:cubicBezTo>
                <a:cubicBezTo>
                  <a:pt x="38510" y="29928"/>
                  <a:pt x="29928" y="38510"/>
                  <a:pt x="19382" y="38510"/>
                </a:cubicBezTo>
                <a:cubicBezTo>
                  <a:pt x="8836" y="38510"/>
                  <a:pt x="254" y="29928"/>
                  <a:pt x="254" y="19382"/>
                </a:cubicBezTo>
                <a:cubicBezTo>
                  <a:pt x="254" y="8836"/>
                  <a:pt x="8836" y="254"/>
                  <a:pt x="19382" y="254"/>
                </a:cubicBezTo>
                <a:close/>
                <a:moveTo>
                  <a:pt x="19382" y="1"/>
                </a:moveTo>
                <a:cubicBezTo>
                  <a:pt x="8709" y="1"/>
                  <a:pt x="0" y="8678"/>
                  <a:pt x="0" y="19382"/>
                </a:cubicBezTo>
                <a:cubicBezTo>
                  <a:pt x="0" y="30054"/>
                  <a:pt x="8709" y="38763"/>
                  <a:pt x="19382" y="38763"/>
                </a:cubicBezTo>
                <a:cubicBezTo>
                  <a:pt x="30054" y="38763"/>
                  <a:pt x="38763" y="30054"/>
                  <a:pt x="38763" y="19382"/>
                </a:cubicBezTo>
                <a:cubicBezTo>
                  <a:pt x="38763" y="8678"/>
                  <a:pt x="30054" y="1"/>
                  <a:pt x="19382"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a:off x="4595345" y="2759925"/>
            <a:ext cx="857552" cy="842627"/>
          </a:xfrm>
          <a:custGeom>
            <a:avLst/>
            <a:gdLst/>
            <a:ahLst/>
            <a:cxnLst/>
            <a:rect l="l" t="t" r="r" b="b"/>
            <a:pathLst>
              <a:path w="31037" h="31036" extrusionOk="0">
                <a:moveTo>
                  <a:pt x="15519" y="3737"/>
                </a:moveTo>
                <a:cubicBezTo>
                  <a:pt x="22011" y="3737"/>
                  <a:pt x="27300" y="8994"/>
                  <a:pt x="27300" y="15518"/>
                </a:cubicBezTo>
                <a:cubicBezTo>
                  <a:pt x="27300" y="22010"/>
                  <a:pt x="22011" y="27299"/>
                  <a:pt x="15519" y="27299"/>
                </a:cubicBezTo>
                <a:cubicBezTo>
                  <a:pt x="9027" y="27299"/>
                  <a:pt x="3738" y="22010"/>
                  <a:pt x="3738" y="15518"/>
                </a:cubicBezTo>
                <a:cubicBezTo>
                  <a:pt x="3738" y="8994"/>
                  <a:pt x="9027" y="3737"/>
                  <a:pt x="15519" y="3737"/>
                </a:cubicBezTo>
                <a:close/>
                <a:moveTo>
                  <a:pt x="15519" y="0"/>
                </a:moveTo>
                <a:cubicBezTo>
                  <a:pt x="6936" y="0"/>
                  <a:pt x="1" y="6936"/>
                  <a:pt x="1" y="15518"/>
                </a:cubicBezTo>
                <a:cubicBezTo>
                  <a:pt x="1" y="24069"/>
                  <a:pt x="6936" y="31036"/>
                  <a:pt x="15519" y="31036"/>
                </a:cubicBezTo>
                <a:cubicBezTo>
                  <a:pt x="24069" y="31036"/>
                  <a:pt x="31037" y="24069"/>
                  <a:pt x="31037" y="15518"/>
                </a:cubicBezTo>
                <a:cubicBezTo>
                  <a:pt x="31037" y="6936"/>
                  <a:pt x="24101" y="0"/>
                  <a:pt x="1551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a:off x="4443100" y="3133942"/>
            <a:ext cx="96291" cy="94591"/>
          </a:xfrm>
          <a:custGeom>
            <a:avLst/>
            <a:gdLst/>
            <a:ahLst/>
            <a:cxnLst/>
            <a:rect l="l" t="t" r="r" b="b"/>
            <a:pathLst>
              <a:path w="3485" h="3484" extrusionOk="0">
                <a:moveTo>
                  <a:pt x="1742" y="0"/>
                </a:moveTo>
                <a:cubicBezTo>
                  <a:pt x="792" y="0"/>
                  <a:pt x="0" y="760"/>
                  <a:pt x="0" y="1742"/>
                </a:cubicBezTo>
                <a:cubicBezTo>
                  <a:pt x="0" y="2692"/>
                  <a:pt x="792" y="3484"/>
                  <a:pt x="1742" y="3484"/>
                </a:cubicBezTo>
                <a:cubicBezTo>
                  <a:pt x="2692" y="3484"/>
                  <a:pt x="3484" y="2692"/>
                  <a:pt x="3484" y="1742"/>
                </a:cubicBezTo>
                <a:cubicBezTo>
                  <a:pt x="3484" y="760"/>
                  <a:pt x="2724" y="0"/>
                  <a:pt x="174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a:off x="3831438" y="2062608"/>
            <a:ext cx="98915" cy="6923"/>
          </a:xfrm>
          <a:custGeom>
            <a:avLst/>
            <a:gdLst/>
            <a:ahLst/>
            <a:cxnLst/>
            <a:rect l="l" t="t" r="r" b="b"/>
            <a:pathLst>
              <a:path w="3580" h="255" extrusionOk="0">
                <a:moveTo>
                  <a:pt x="159" y="1"/>
                </a:moveTo>
                <a:cubicBezTo>
                  <a:pt x="1" y="32"/>
                  <a:pt x="1" y="254"/>
                  <a:pt x="159" y="254"/>
                </a:cubicBezTo>
                <a:lnTo>
                  <a:pt x="3421" y="254"/>
                </a:lnTo>
                <a:cubicBezTo>
                  <a:pt x="3548" y="254"/>
                  <a:pt x="3579" y="127"/>
                  <a:pt x="3516" y="64"/>
                </a:cubicBezTo>
                <a:cubicBezTo>
                  <a:pt x="3453" y="1"/>
                  <a:pt x="3294" y="1"/>
                  <a:pt x="323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a:off x="3831438" y="2081314"/>
            <a:ext cx="98915" cy="6272"/>
          </a:xfrm>
          <a:custGeom>
            <a:avLst/>
            <a:gdLst/>
            <a:ahLst/>
            <a:cxnLst/>
            <a:rect l="l" t="t" r="r" b="b"/>
            <a:pathLst>
              <a:path w="3580" h="231" extrusionOk="0">
                <a:moveTo>
                  <a:pt x="3354" y="1"/>
                </a:moveTo>
                <a:cubicBezTo>
                  <a:pt x="3286" y="1"/>
                  <a:pt x="3215" y="8"/>
                  <a:pt x="3168" y="8"/>
                </a:cubicBezTo>
                <a:lnTo>
                  <a:pt x="159" y="8"/>
                </a:lnTo>
                <a:cubicBezTo>
                  <a:pt x="1" y="8"/>
                  <a:pt x="1" y="230"/>
                  <a:pt x="159" y="230"/>
                </a:cubicBezTo>
                <a:lnTo>
                  <a:pt x="3421" y="230"/>
                </a:lnTo>
                <a:cubicBezTo>
                  <a:pt x="3516" y="230"/>
                  <a:pt x="3579" y="103"/>
                  <a:pt x="3516" y="40"/>
                </a:cubicBezTo>
                <a:cubicBezTo>
                  <a:pt x="3484" y="8"/>
                  <a:pt x="3421" y="1"/>
                  <a:pt x="335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a:off x="3831438" y="2099586"/>
            <a:ext cx="99800" cy="6896"/>
          </a:xfrm>
          <a:custGeom>
            <a:avLst/>
            <a:gdLst/>
            <a:ahLst/>
            <a:cxnLst/>
            <a:rect l="l" t="t" r="r" b="b"/>
            <a:pathLst>
              <a:path w="3612" h="254" extrusionOk="0">
                <a:moveTo>
                  <a:pt x="159" y="1"/>
                </a:moveTo>
                <a:cubicBezTo>
                  <a:pt x="1" y="1"/>
                  <a:pt x="1" y="254"/>
                  <a:pt x="159" y="254"/>
                </a:cubicBezTo>
                <a:lnTo>
                  <a:pt x="3421" y="254"/>
                </a:lnTo>
                <a:cubicBezTo>
                  <a:pt x="3548" y="254"/>
                  <a:pt x="3611" y="64"/>
                  <a:pt x="3484" y="32"/>
                </a:cubicBezTo>
                <a:cubicBezTo>
                  <a:pt x="3421" y="1"/>
                  <a:pt x="3389" y="1"/>
                  <a:pt x="335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a:off x="3789439" y="2142565"/>
            <a:ext cx="140913" cy="6054"/>
          </a:xfrm>
          <a:custGeom>
            <a:avLst/>
            <a:gdLst/>
            <a:ahLst/>
            <a:cxnLst/>
            <a:rect l="l" t="t" r="r" b="b"/>
            <a:pathLst>
              <a:path w="5100" h="223" extrusionOk="0">
                <a:moveTo>
                  <a:pt x="159" y="1"/>
                </a:moveTo>
                <a:cubicBezTo>
                  <a:pt x="1" y="1"/>
                  <a:pt x="1" y="223"/>
                  <a:pt x="159" y="223"/>
                </a:cubicBezTo>
                <a:lnTo>
                  <a:pt x="4941" y="223"/>
                </a:lnTo>
                <a:cubicBezTo>
                  <a:pt x="5099" y="223"/>
                  <a:pt x="5099" y="1"/>
                  <a:pt x="49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9"/>
          <p:cNvSpPr/>
          <p:nvPr/>
        </p:nvSpPr>
        <p:spPr>
          <a:xfrm>
            <a:off x="3789439" y="2160646"/>
            <a:ext cx="140913" cy="6896"/>
          </a:xfrm>
          <a:custGeom>
            <a:avLst/>
            <a:gdLst/>
            <a:ahLst/>
            <a:cxnLst/>
            <a:rect l="l" t="t" r="r" b="b"/>
            <a:pathLst>
              <a:path w="5100" h="254" extrusionOk="0">
                <a:moveTo>
                  <a:pt x="159" y="0"/>
                </a:moveTo>
                <a:cubicBezTo>
                  <a:pt x="1" y="0"/>
                  <a:pt x="1" y="253"/>
                  <a:pt x="159" y="253"/>
                </a:cubicBezTo>
                <a:lnTo>
                  <a:pt x="4941" y="253"/>
                </a:lnTo>
                <a:cubicBezTo>
                  <a:pt x="5099" y="253"/>
                  <a:pt x="5099" y="0"/>
                  <a:pt x="494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a:off x="3649434" y="1944316"/>
            <a:ext cx="328162" cy="365955"/>
          </a:xfrm>
          <a:custGeom>
            <a:avLst/>
            <a:gdLst/>
            <a:ahLst/>
            <a:cxnLst/>
            <a:rect l="l" t="t" r="r" b="b"/>
            <a:pathLst>
              <a:path w="11877" h="13479" extrusionOk="0">
                <a:moveTo>
                  <a:pt x="1837" y="241"/>
                </a:moveTo>
                <a:cubicBezTo>
                  <a:pt x="1996" y="1064"/>
                  <a:pt x="2407" y="3028"/>
                  <a:pt x="2439" y="3186"/>
                </a:cubicBezTo>
                <a:cubicBezTo>
                  <a:pt x="1932" y="3313"/>
                  <a:pt x="1426" y="3408"/>
                  <a:pt x="887" y="3503"/>
                </a:cubicBezTo>
                <a:cubicBezTo>
                  <a:pt x="697" y="2616"/>
                  <a:pt x="286" y="653"/>
                  <a:pt x="286" y="557"/>
                </a:cubicBezTo>
                <a:lnTo>
                  <a:pt x="1837" y="241"/>
                </a:lnTo>
                <a:close/>
                <a:moveTo>
                  <a:pt x="3837" y="418"/>
                </a:moveTo>
                <a:cubicBezTo>
                  <a:pt x="3994" y="418"/>
                  <a:pt x="4151" y="440"/>
                  <a:pt x="4308" y="462"/>
                </a:cubicBezTo>
                <a:cubicBezTo>
                  <a:pt x="5036" y="589"/>
                  <a:pt x="5796" y="779"/>
                  <a:pt x="6524" y="969"/>
                </a:cubicBezTo>
                <a:cubicBezTo>
                  <a:pt x="6746" y="1033"/>
                  <a:pt x="6936" y="1096"/>
                  <a:pt x="7158" y="1159"/>
                </a:cubicBezTo>
                <a:cubicBezTo>
                  <a:pt x="7411" y="1223"/>
                  <a:pt x="7728" y="1286"/>
                  <a:pt x="7981" y="1444"/>
                </a:cubicBezTo>
                <a:cubicBezTo>
                  <a:pt x="8171" y="1571"/>
                  <a:pt x="8361" y="1761"/>
                  <a:pt x="8551" y="1888"/>
                </a:cubicBezTo>
                <a:cubicBezTo>
                  <a:pt x="8836" y="2109"/>
                  <a:pt x="9121" y="2331"/>
                  <a:pt x="9406" y="2553"/>
                </a:cubicBezTo>
                <a:lnTo>
                  <a:pt x="8076" y="2553"/>
                </a:lnTo>
                <a:cubicBezTo>
                  <a:pt x="8013" y="2553"/>
                  <a:pt x="7981" y="2521"/>
                  <a:pt x="7950" y="2489"/>
                </a:cubicBezTo>
                <a:cubicBezTo>
                  <a:pt x="7855" y="2394"/>
                  <a:pt x="7760" y="2299"/>
                  <a:pt x="7665" y="2236"/>
                </a:cubicBezTo>
                <a:cubicBezTo>
                  <a:pt x="7538" y="2141"/>
                  <a:pt x="7443" y="2046"/>
                  <a:pt x="7316" y="1951"/>
                </a:cubicBezTo>
                <a:cubicBezTo>
                  <a:pt x="7094" y="1761"/>
                  <a:pt x="6841" y="1508"/>
                  <a:pt x="6619" y="1286"/>
                </a:cubicBezTo>
                <a:cubicBezTo>
                  <a:pt x="6619" y="1254"/>
                  <a:pt x="6588" y="1254"/>
                  <a:pt x="6588" y="1223"/>
                </a:cubicBezTo>
                <a:cubicBezTo>
                  <a:pt x="6556" y="1201"/>
                  <a:pt x="6521" y="1191"/>
                  <a:pt x="6488" y="1191"/>
                </a:cubicBezTo>
                <a:cubicBezTo>
                  <a:pt x="6422" y="1191"/>
                  <a:pt x="6366" y="1233"/>
                  <a:pt x="6366" y="1318"/>
                </a:cubicBezTo>
                <a:cubicBezTo>
                  <a:pt x="6366" y="1381"/>
                  <a:pt x="6493" y="1476"/>
                  <a:pt x="6556" y="1539"/>
                </a:cubicBezTo>
                <a:cubicBezTo>
                  <a:pt x="6809" y="1793"/>
                  <a:pt x="7031" y="2046"/>
                  <a:pt x="7316" y="2268"/>
                </a:cubicBezTo>
                <a:cubicBezTo>
                  <a:pt x="7475" y="2394"/>
                  <a:pt x="7665" y="2521"/>
                  <a:pt x="7823" y="2679"/>
                </a:cubicBezTo>
                <a:cubicBezTo>
                  <a:pt x="8013" y="2838"/>
                  <a:pt x="8203" y="3059"/>
                  <a:pt x="8393" y="3249"/>
                </a:cubicBezTo>
                <a:cubicBezTo>
                  <a:pt x="8456" y="3344"/>
                  <a:pt x="8520" y="3408"/>
                  <a:pt x="8583" y="3503"/>
                </a:cubicBezTo>
                <a:cubicBezTo>
                  <a:pt x="8615" y="3566"/>
                  <a:pt x="8615" y="3629"/>
                  <a:pt x="8551" y="3661"/>
                </a:cubicBezTo>
                <a:cubicBezTo>
                  <a:pt x="8472" y="3709"/>
                  <a:pt x="8385" y="3724"/>
                  <a:pt x="8298" y="3724"/>
                </a:cubicBezTo>
                <a:cubicBezTo>
                  <a:pt x="8211" y="3724"/>
                  <a:pt x="8124" y="3709"/>
                  <a:pt x="8045" y="3693"/>
                </a:cubicBezTo>
                <a:cubicBezTo>
                  <a:pt x="7823" y="3661"/>
                  <a:pt x="7601" y="3534"/>
                  <a:pt x="7411" y="3376"/>
                </a:cubicBezTo>
                <a:cubicBezTo>
                  <a:pt x="7316" y="3281"/>
                  <a:pt x="7253" y="3186"/>
                  <a:pt x="7158" y="3091"/>
                </a:cubicBezTo>
                <a:cubicBezTo>
                  <a:pt x="7063" y="2996"/>
                  <a:pt x="6936" y="2996"/>
                  <a:pt x="6809" y="2933"/>
                </a:cubicBezTo>
                <a:cubicBezTo>
                  <a:pt x="6271" y="2743"/>
                  <a:pt x="5701" y="2553"/>
                  <a:pt x="5163" y="2268"/>
                </a:cubicBezTo>
                <a:cubicBezTo>
                  <a:pt x="5004" y="2173"/>
                  <a:pt x="4814" y="2078"/>
                  <a:pt x="4656" y="1951"/>
                </a:cubicBezTo>
                <a:cubicBezTo>
                  <a:pt x="4624" y="1919"/>
                  <a:pt x="4561" y="1888"/>
                  <a:pt x="4561" y="1824"/>
                </a:cubicBezTo>
                <a:cubicBezTo>
                  <a:pt x="4534" y="1770"/>
                  <a:pt x="4506" y="1691"/>
                  <a:pt x="4418" y="1691"/>
                </a:cubicBezTo>
                <a:cubicBezTo>
                  <a:pt x="4404" y="1691"/>
                  <a:pt x="4388" y="1693"/>
                  <a:pt x="4371" y="1698"/>
                </a:cubicBezTo>
                <a:cubicBezTo>
                  <a:pt x="4181" y="1761"/>
                  <a:pt x="4403" y="2046"/>
                  <a:pt x="4498" y="2109"/>
                </a:cubicBezTo>
                <a:cubicBezTo>
                  <a:pt x="4688" y="2299"/>
                  <a:pt x="4941" y="2426"/>
                  <a:pt x="5163" y="2521"/>
                </a:cubicBezTo>
                <a:cubicBezTo>
                  <a:pt x="5163" y="2553"/>
                  <a:pt x="5194" y="2553"/>
                  <a:pt x="5194" y="2553"/>
                </a:cubicBezTo>
                <a:lnTo>
                  <a:pt x="4909" y="2553"/>
                </a:lnTo>
                <a:cubicBezTo>
                  <a:pt x="4846" y="2553"/>
                  <a:pt x="4783" y="2489"/>
                  <a:pt x="4751" y="2458"/>
                </a:cubicBezTo>
                <a:cubicBezTo>
                  <a:pt x="4624" y="2394"/>
                  <a:pt x="4466" y="2268"/>
                  <a:pt x="4371" y="2173"/>
                </a:cubicBezTo>
                <a:cubicBezTo>
                  <a:pt x="4339" y="2141"/>
                  <a:pt x="4308" y="2133"/>
                  <a:pt x="4276" y="2133"/>
                </a:cubicBezTo>
                <a:cubicBezTo>
                  <a:pt x="4244" y="2133"/>
                  <a:pt x="4213" y="2141"/>
                  <a:pt x="4181" y="2141"/>
                </a:cubicBezTo>
                <a:cubicBezTo>
                  <a:pt x="3611" y="2236"/>
                  <a:pt x="3073" y="2363"/>
                  <a:pt x="2534" y="2521"/>
                </a:cubicBezTo>
                <a:lnTo>
                  <a:pt x="2154" y="621"/>
                </a:lnTo>
                <a:cubicBezTo>
                  <a:pt x="2629" y="557"/>
                  <a:pt x="3136" y="494"/>
                  <a:pt x="3643" y="431"/>
                </a:cubicBezTo>
                <a:cubicBezTo>
                  <a:pt x="3707" y="422"/>
                  <a:pt x="3772" y="418"/>
                  <a:pt x="3837" y="418"/>
                </a:cubicBezTo>
                <a:close/>
                <a:moveTo>
                  <a:pt x="4276" y="6860"/>
                </a:moveTo>
                <a:lnTo>
                  <a:pt x="4276" y="7493"/>
                </a:lnTo>
                <a:lnTo>
                  <a:pt x="3738" y="7493"/>
                </a:lnTo>
                <a:lnTo>
                  <a:pt x="4276" y="6860"/>
                </a:lnTo>
                <a:close/>
                <a:moveTo>
                  <a:pt x="10990" y="6828"/>
                </a:moveTo>
                <a:lnTo>
                  <a:pt x="11528" y="7493"/>
                </a:lnTo>
                <a:lnTo>
                  <a:pt x="10990" y="7493"/>
                </a:lnTo>
                <a:lnTo>
                  <a:pt x="10990" y="6828"/>
                </a:lnTo>
                <a:close/>
                <a:moveTo>
                  <a:pt x="4276" y="7715"/>
                </a:moveTo>
                <a:lnTo>
                  <a:pt x="4276" y="7968"/>
                </a:lnTo>
                <a:lnTo>
                  <a:pt x="3928" y="7715"/>
                </a:lnTo>
                <a:close/>
                <a:moveTo>
                  <a:pt x="11338" y="7715"/>
                </a:moveTo>
                <a:lnTo>
                  <a:pt x="10990" y="7968"/>
                </a:lnTo>
                <a:lnTo>
                  <a:pt x="10990" y="7715"/>
                </a:lnTo>
                <a:close/>
                <a:moveTo>
                  <a:pt x="5443" y="2792"/>
                </a:moveTo>
                <a:cubicBezTo>
                  <a:pt x="5606" y="2792"/>
                  <a:pt x="5733" y="2795"/>
                  <a:pt x="5764" y="2806"/>
                </a:cubicBezTo>
                <a:cubicBezTo>
                  <a:pt x="6018" y="2933"/>
                  <a:pt x="6303" y="3028"/>
                  <a:pt x="6556" y="3123"/>
                </a:cubicBezTo>
                <a:cubicBezTo>
                  <a:pt x="6683" y="3154"/>
                  <a:pt x="6809" y="3186"/>
                  <a:pt x="6936" y="3249"/>
                </a:cubicBezTo>
                <a:cubicBezTo>
                  <a:pt x="7031" y="3281"/>
                  <a:pt x="7126" y="3408"/>
                  <a:pt x="7189" y="3503"/>
                </a:cubicBezTo>
                <a:cubicBezTo>
                  <a:pt x="7464" y="3753"/>
                  <a:pt x="7838" y="3963"/>
                  <a:pt x="8216" y="3963"/>
                </a:cubicBezTo>
                <a:cubicBezTo>
                  <a:pt x="8318" y="3963"/>
                  <a:pt x="8419" y="3948"/>
                  <a:pt x="8520" y="3914"/>
                </a:cubicBezTo>
                <a:cubicBezTo>
                  <a:pt x="8773" y="3851"/>
                  <a:pt x="8931" y="3661"/>
                  <a:pt x="8805" y="3439"/>
                </a:cubicBezTo>
                <a:cubicBezTo>
                  <a:pt x="8678" y="3186"/>
                  <a:pt x="8456" y="2996"/>
                  <a:pt x="8298" y="2806"/>
                </a:cubicBezTo>
                <a:lnTo>
                  <a:pt x="10736" y="2806"/>
                </a:lnTo>
                <a:lnTo>
                  <a:pt x="10736" y="8126"/>
                </a:lnTo>
                <a:cubicBezTo>
                  <a:pt x="10736" y="8158"/>
                  <a:pt x="10578" y="8253"/>
                  <a:pt x="10546" y="8253"/>
                </a:cubicBezTo>
                <a:cubicBezTo>
                  <a:pt x="10420" y="8348"/>
                  <a:pt x="10008" y="8665"/>
                  <a:pt x="10008" y="8665"/>
                </a:cubicBezTo>
                <a:lnTo>
                  <a:pt x="5321" y="8665"/>
                </a:lnTo>
                <a:cubicBezTo>
                  <a:pt x="5194" y="8665"/>
                  <a:pt x="4498" y="8158"/>
                  <a:pt x="4498" y="8126"/>
                </a:cubicBezTo>
                <a:cubicBezTo>
                  <a:pt x="4498" y="7936"/>
                  <a:pt x="4498" y="2806"/>
                  <a:pt x="4498" y="2806"/>
                </a:cubicBezTo>
                <a:cubicBezTo>
                  <a:pt x="4645" y="2806"/>
                  <a:pt x="5117" y="2792"/>
                  <a:pt x="5443" y="2792"/>
                </a:cubicBezTo>
                <a:close/>
                <a:moveTo>
                  <a:pt x="9660" y="8886"/>
                </a:moveTo>
                <a:lnTo>
                  <a:pt x="9026" y="9330"/>
                </a:lnTo>
                <a:lnTo>
                  <a:pt x="6208" y="9330"/>
                </a:lnTo>
                <a:cubicBezTo>
                  <a:pt x="6176" y="9330"/>
                  <a:pt x="5733" y="9013"/>
                  <a:pt x="5574" y="8886"/>
                </a:cubicBezTo>
                <a:close/>
                <a:moveTo>
                  <a:pt x="8678" y="9551"/>
                </a:moveTo>
                <a:cubicBezTo>
                  <a:pt x="8583" y="9646"/>
                  <a:pt x="8076" y="9995"/>
                  <a:pt x="8045" y="9995"/>
                </a:cubicBezTo>
                <a:lnTo>
                  <a:pt x="7189" y="9995"/>
                </a:lnTo>
                <a:lnTo>
                  <a:pt x="6556" y="9551"/>
                </a:lnTo>
                <a:close/>
                <a:moveTo>
                  <a:pt x="7728" y="10248"/>
                </a:moveTo>
                <a:lnTo>
                  <a:pt x="7633" y="10312"/>
                </a:lnTo>
                <a:lnTo>
                  <a:pt x="7506" y="10248"/>
                </a:lnTo>
                <a:close/>
                <a:moveTo>
                  <a:pt x="3579" y="7778"/>
                </a:moveTo>
                <a:cubicBezTo>
                  <a:pt x="4308" y="8285"/>
                  <a:pt x="6841" y="10058"/>
                  <a:pt x="7411" y="10470"/>
                </a:cubicBezTo>
                <a:cubicBezTo>
                  <a:pt x="6714" y="10945"/>
                  <a:pt x="4181" y="12718"/>
                  <a:pt x="3579" y="13130"/>
                </a:cubicBezTo>
                <a:lnTo>
                  <a:pt x="3579" y="7778"/>
                </a:lnTo>
                <a:close/>
                <a:moveTo>
                  <a:pt x="11655" y="7778"/>
                </a:moveTo>
                <a:lnTo>
                  <a:pt x="11655" y="13130"/>
                </a:lnTo>
                <a:cubicBezTo>
                  <a:pt x="11021" y="12687"/>
                  <a:pt x="8456" y="10913"/>
                  <a:pt x="7823" y="10470"/>
                </a:cubicBezTo>
                <a:cubicBezTo>
                  <a:pt x="8456" y="10026"/>
                  <a:pt x="11021" y="8221"/>
                  <a:pt x="11655" y="7778"/>
                </a:cubicBezTo>
                <a:close/>
                <a:moveTo>
                  <a:pt x="7633" y="10597"/>
                </a:moveTo>
                <a:cubicBezTo>
                  <a:pt x="8298" y="11072"/>
                  <a:pt x="10831" y="12845"/>
                  <a:pt x="11401" y="13225"/>
                </a:cubicBezTo>
                <a:lnTo>
                  <a:pt x="3833" y="13225"/>
                </a:lnTo>
                <a:cubicBezTo>
                  <a:pt x="4529" y="12750"/>
                  <a:pt x="7031" y="11008"/>
                  <a:pt x="7633" y="10597"/>
                </a:cubicBezTo>
                <a:close/>
                <a:moveTo>
                  <a:pt x="1907" y="0"/>
                </a:moveTo>
                <a:cubicBezTo>
                  <a:pt x="1875" y="0"/>
                  <a:pt x="1841" y="8"/>
                  <a:pt x="1806" y="19"/>
                </a:cubicBezTo>
                <a:cubicBezTo>
                  <a:pt x="1584" y="51"/>
                  <a:pt x="571" y="272"/>
                  <a:pt x="286" y="336"/>
                </a:cubicBezTo>
                <a:cubicBezTo>
                  <a:pt x="159" y="367"/>
                  <a:pt x="1" y="367"/>
                  <a:pt x="32" y="526"/>
                </a:cubicBezTo>
                <a:cubicBezTo>
                  <a:pt x="222" y="1508"/>
                  <a:pt x="444" y="2489"/>
                  <a:pt x="634" y="3439"/>
                </a:cubicBezTo>
                <a:cubicBezTo>
                  <a:pt x="664" y="3529"/>
                  <a:pt x="666" y="3759"/>
                  <a:pt x="798" y="3759"/>
                </a:cubicBezTo>
                <a:cubicBezTo>
                  <a:pt x="806" y="3759"/>
                  <a:pt x="815" y="3758"/>
                  <a:pt x="824" y="3756"/>
                </a:cubicBezTo>
                <a:cubicBezTo>
                  <a:pt x="982" y="3756"/>
                  <a:pt x="2407" y="3439"/>
                  <a:pt x="2502" y="3408"/>
                </a:cubicBezTo>
                <a:cubicBezTo>
                  <a:pt x="2566" y="3408"/>
                  <a:pt x="2692" y="3376"/>
                  <a:pt x="2692" y="3281"/>
                </a:cubicBezTo>
                <a:cubicBezTo>
                  <a:pt x="2692" y="3186"/>
                  <a:pt x="2597" y="2838"/>
                  <a:pt x="2566" y="2743"/>
                </a:cubicBezTo>
                <a:cubicBezTo>
                  <a:pt x="2946" y="2648"/>
                  <a:pt x="3326" y="2553"/>
                  <a:pt x="3706" y="2489"/>
                </a:cubicBezTo>
                <a:cubicBezTo>
                  <a:pt x="3833" y="2458"/>
                  <a:pt x="3959" y="2426"/>
                  <a:pt x="4086" y="2394"/>
                </a:cubicBezTo>
                <a:lnTo>
                  <a:pt x="4213" y="2363"/>
                </a:lnTo>
                <a:cubicBezTo>
                  <a:pt x="4244" y="2363"/>
                  <a:pt x="4276" y="2426"/>
                  <a:pt x="4308" y="2458"/>
                </a:cubicBezTo>
                <a:cubicBezTo>
                  <a:pt x="4339" y="2489"/>
                  <a:pt x="4403" y="2521"/>
                  <a:pt x="4434" y="2553"/>
                </a:cubicBezTo>
                <a:cubicBezTo>
                  <a:pt x="4339" y="2553"/>
                  <a:pt x="4244" y="2584"/>
                  <a:pt x="4244" y="2679"/>
                </a:cubicBezTo>
                <a:lnTo>
                  <a:pt x="4244" y="2806"/>
                </a:lnTo>
                <a:lnTo>
                  <a:pt x="4244" y="6448"/>
                </a:lnTo>
                <a:cubicBezTo>
                  <a:pt x="4244" y="6480"/>
                  <a:pt x="4244" y="6480"/>
                  <a:pt x="4244" y="6511"/>
                </a:cubicBezTo>
                <a:cubicBezTo>
                  <a:pt x="4181" y="6575"/>
                  <a:pt x="3453" y="7398"/>
                  <a:pt x="3453" y="7430"/>
                </a:cubicBezTo>
                <a:cubicBezTo>
                  <a:pt x="3437" y="7445"/>
                  <a:pt x="3437" y="7445"/>
                  <a:pt x="3437" y="7445"/>
                </a:cubicBezTo>
                <a:cubicBezTo>
                  <a:pt x="3437" y="7445"/>
                  <a:pt x="3437" y="7445"/>
                  <a:pt x="3421" y="7461"/>
                </a:cubicBezTo>
                <a:cubicBezTo>
                  <a:pt x="3358" y="7461"/>
                  <a:pt x="3326" y="7525"/>
                  <a:pt x="3326" y="7556"/>
                </a:cubicBezTo>
                <a:lnTo>
                  <a:pt x="3326" y="13257"/>
                </a:lnTo>
                <a:cubicBezTo>
                  <a:pt x="3326" y="13352"/>
                  <a:pt x="3326" y="13478"/>
                  <a:pt x="3453" y="13478"/>
                </a:cubicBezTo>
                <a:lnTo>
                  <a:pt x="11750" y="13478"/>
                </a:lnTo>
                <a:cubicBezTo>
                  <a:pt x="11877" y="13478"/>
                  <a:pt x="11877" y="13352"/>
                  <a:pt x="11877" y="13257"/>
                </a:cubicBezTo>
                <a:lnTo>
                  <a:pt x="11877" y="7620"/>
                </a:lnTo>
                <a:cubicBezTo>
                  <a:pt x="11877" y="7556"/>
                  <a:pt x="11877" y="7493"/>
                  <a:pt x="11813" y="7461"/>
                </a:cubicBezTo>
                <a:cubicBezTo>
                  <a:pt x="11782" y="7430"/>
                  <a:pt x="11782" y="7430"/>
                  <a:pt x="11750" y="7430"/>
                </a:cubicBezTo>
                <a:cubicBezTo>
                  <a:pt x="11718" y="7366"/>
                  <a:pt x="11116" y="6638"/>
                  <a:pt x="10958" y="6480"/>
                </a:cubicBezTo>
                <a:cubicBezTo>
                  <a:pt x="10958" y="6480"/>
                  <a:pt x="10958" y="3629"/>
                  <a:pt x="10958" y="2679"/>
                </a:cubicBezTo>
                <a:cubicBezTo>
                  <a:pt x="10958" y="2584"/>
                  <a:pt x="10863" y="2553"/>
                  <a:pt x="10800" y="2553"/>
                </a:cubicBezTo>
                <a:cubicBezTo>
                  <a:pt x="10736" y="2553"/>
                  <a:pt x="10491" y="2561"/>
                  <a:pt x="10253" y="2561"/>
                </a:cubicBezTo>
                <a:cubicBezTo>
                  <a:pt x="10016" y="2561"/>
                  <a:pt x="9786" y="2553"/>
                  <a:pt x="9755" y="2521"/>
                </a:cubicBezTo>
                <a:cubicBezTo>
                  <a:pt x="9470" y="2299"/>
                  <a:pt x="9185" y="2109"/>
                  <a:pt x="8900" y="1888"/>
                </a:cubicBezTo>
                <a:cubicBezTo>
                  <a:pt x="8773" y="1761"/>
                  <a:pt x="8615" y="1666"/>
                  <a:pt x="8488" y="1571"/>
                </a:cubicBezTo>
                <a:cubicBezTo>
                  <a:pt x="8393" y="1476"/>
                  <a:pt x="8266" y="1381"/>
                  <a:pt x="8171" y="1286"/>
                </a:cubicBezTo>
                <a:cubicBezTo>
                  <a:pt x="7855" y="1096"/>
                  <a:pt x="7506" y="1001"/>
                  <a:pt x="7158" y="906"/>
                </a:cubicBezTo>
                <a:cubicBezTo>
                  <a:pt x="6873" y="811"/>
                  <a:pt x="6588" y="748"/>
                  <a:pt x="6303" y="653"/>
                </a:cubicBezTo>
                <a:cubicBezTo>
                  <a:pt x="5606" y="494"/>
                  <a:pt x="4878" y="304"/>
                  <a:pt x="4149" y="209"/>
                </a:cubicBezTo>
                <a:cubicBezTo>
                  <a:pt x="4038" y="193"/>
                  <a:pt x="3935" y="185"/>
                  <a:pt x="3833" y="185"/>
                </a:cubicBezTo>
                <a:cubicBezTo>
                  <a:pt x="3730" y="185"/>
                  <a:pt x="3627" y="193"/>
                  <a:pt x="3516" y="209"/>
                </a:cubicBezTo>
                <a:cubicBezTo>
                  <a:pt x="3041" y="272"/>
                  <a:pt x="2566" y="336"/>
                  <a:pt x="2091" y="399"/>
                </a:cubicBezTo>
                <a:cubicBezTo>
                  <a:pt x="2059" y="304"/>
                  <a:pt x="2027" y="177"/>
                  <a:pt x="2027" y="82"/>
                </a:cubicBezTo>
                <a:cubicBezTo>
                  <a:pt x="2007" y="22"/>
                  <a:pt x="1962" y="0"/>
                  <a:pt x="190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a:off x="3672202" y="2016888"/>
            <a:ext cx="21883" cy="19276"/>
          </a:xfrm>
          <a:custGeom>
            <a:avLst/>
            <a:gdLst/>
            <a:ahLst/>
            <a:cxnLst/>
            <a:rect l="l" t="t" r="r" b="b"/>
            <a:pathLst>
              <a:path w="792" h="710" extrusionOk="0">
                <a:moveTo>
                  <a:pt x="405" y="231"/>
                </a:moveTo>
                <a:cubicBezTo>
                  <a:pt x="450" y="231"/>
                  <a:pt x="494" y="259"/>
                  <a:pt x="507" y="323"/>
                </a:cubicBezTo>
                <a:cubicBezTo>
                  <a:pt x="525" y="415"/>
                  <a:pt x="458" y="465"/>
                  <a:pt x="392" y="465"/>
                </a:cubicBezTo>
                <a:cubicBezTo>
                  <a:pt x="345" y="465"/>
                  <a:pt x="298" y="439"/>
                  <a:pt x="285" y="386"/>
                </a:cubicBezTo>
                <a:cubicBezTo>
                  <a:pt x="266" y="292"/>
                  <a:pt x="337" y="231"/>
                  <a:pt x="405" y="231"/>
                </a:cubicBezTo>
                <a:close/>
                <a:moveTo>
                  <a:pt x="409" y="1"/>
                </a:moveTo>
                <a:cubicBezTo>
                  <a:pt x="357" y="1"/>
                  <a:pt x="304" y="13"/>
                  <a:pt x="253" y="38"/>
                </a:cubicBezTo>
                <a:cubicBezTo>
                  <a:pt x="95" y="101"/>
                  <a:pt x="0" y="323"/>
                  <a:pt x="95" y="513"/>
                </a:cubicBezTo>
                <a:cubicBezTo>
                  <a:pt x="141" y="628"/>
                  <a:pt x="270" y="709"/>
                  <a:pt x="398" y="709"/>
                </a:cubicBezTo>
                <a:cubicBezTo>
                  <a:pt x="446" y="709"/>
                  <a:pt x="495" y="698"/>
                  <a:pt x="538" y="671"/>
                </a:cubicBezTo>
                <a:cubicBezTo>
                  <a:pt x="728" y="608"/>
                  <a:pt x="792" y="386"/>
                  <a:pt x="728" y="228"/>
                </a:cubicBezTo>
                <a:cubicBezTo>
                  <a:pt x="682" y="89"/>
                  <a:pt x="551" y="1"/>
                  <a:pt x="40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a:off x="4162206" y="1719543"/>
            <a:ext cx="83166" cy="81722"/>
          </a:xfrm>
          <a:custGeom>
            <a:avLst/>
            <a:gdLst/>
            <a:ahLst/>
            <a:cxnLst/>
            <a:rect l="l" t="t" r="r" b="b"/>
            <a:pathLst>
              <a:path w="3010" h="3010" extrusionOk="0">
                <a:moveTo>
                  <a:pt x="2503" y="1"/>
                </a:moveTo>
                <a:lnTo>
                  <a:pt x="1236" y="1236"/>
                </a:lnTo>
                <a:lnTo>
                  <a:pt x="1" y="2471"/>
                </a:lnTo>
                <a:lnTo>
                  <a:pt x="1521" y="2724"/>
                </a:lnTo>
                <a:lnTo>
                  <a:pt x="3009" y="3009"/>
                </a:lnTo>
                <a:lnTo>
                  <a:pt x="3009" y="3009"/>
                </a:lnTo>
                <a:lnTo>
                  <a:pt x="2756" y="1521"/>
                </a:lnTo>
                <a:lnTo>
                  <a:pt x="2503"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a:off x="3788555" y="2615461"/>
            <a:ext cx="96291" cy="94618"/>
          </a:xfrm>
          <a:custGeom>
            <a:avLst/>
            <a:gdLst/>
            <a:ahLst/>
            <a:cxnLst/>
            <a:rect l="l" t="t" r="r" b="b"/>
            <a:pathLst>
              <a:path w="3485" h="3485" extrusionOk="0">
                <a:moveTo>
                  <a:pt x="1743" y="1"/>
                </a:moveTo>
                <a:cubicBezTo>
                  <a:pt x="793" y="1"/>
                  <a:pt x="1" y="761"/>
                  <a:pt x="1" y="1743"/>
                </a:cubicBezTo>
                <a:cubicBezTo>
                  <a:pt x="1" y="2693"/>
                  <a:pt x="793" y="3484"/>
                  <a:pt x="1743" y="3484"/>
                </a:cubicBezTo>
                <a:cubicBezTo>
                  <a:pt x="2725" y="3484"/>
                  <a:pt x="3485" y="2693"/>
                  <a:pt x="3485" y="1743"/>
                </a:cubicBezTo>
                <a:cubicBezTo>
                  <a:pt x="3485" y="761"/>
                  <a:pt x="2725" y="1"/>
                  <a:pt x="174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a:off x="3305542" y="1612925"/>
            <a:ext cx="1071049" cy="1053311"/>
          </a:xfrm>
          <a:custGeom>
            <a:avLst/>
            <a:gdLst/>
            <a:ahLst/>
            <a:cxnLst/>
            <a:rect l="l" t="t" r="r" b="b"/>
            <a:pathLst>
              <a:path w="38764" h="38796" extrusionOk="0">
                <a:moveTo>
                  <a:pt x="19382" y="286"/>
                </a:moveTo>
                <a:cubicBezTo>
                  <a:pt x="29928" y="286"/>
                  <a:pt x="38510" y="8868"/>
                  <a:pt x="38510" y="19414"/>
                </a:cubicBezTo>
                <a:cubicBezTo>
                  <a:pt x="38510" y="29960"/>
                  <a:pt x="29928" y="38542"/>
                  <a:pt x="19382" y="38542"/>
                </a:cubicBezTo>
                <a:cubicBezTo>
                  <a:pt x="8805" y="38542"/>
                  <a:pt x="222" y="29960"/>
                  <a:pt x="222" y="19414"/>
                </a:cubicBezTo>
                <a:cubicBezTo>
                  <a:pt x="222" y="8868"/>
                  <a:pt x="8805" y="286"/>
                  <a:pt x="19382" y="286"/>
                </a:cubicBezTo>
                <a:close/>
                <a:moveTo>
                  <a:pt x="19382" y="1"/>
                </a:moveTo>
                <a:cubicBezTo>
                  <a:pt x="8678" y="1"/>
                  <a:pt x="1" y="8710"/>
                  <a:pt x="1" y="19414"/>
                </a:cubicBezTo>
                <a:cubicBezTo>
                  <a:pt x="1" y="30086"/>
                  <a:pt x="8678" y="38795"/>
                  <a:pt x="19382" y="38795"/>
                </a:cubicBezTo>
                <a:cubicBezTo>
                  <a:pt x="30055" y="38795"/>
                  <a:pt x="38764" y="30086"/>
                  <a:pt x="38764" y="19414"/>
                </a:cubicBezTo>
                <a:cubicBezTo>
                  <a:pt x="38764" y="8710"/>
                  <a:pt x="30055" y="1"/>
                  <a:pt x="19382"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a:off x="3411423" y="1717832"/>
            <a:ext cx="858409" cy="843496"/>
          </a:xfrm>
          <a:custGeom>
            <a:avLst/>
            <a:gdLst/>
            <a:ahLst/>
            <a:cxnLst/>
            <a:rect l="l" t="t" r="r" b="b"/>
            <a:pathLst>
              <a:path w="31068" h="31068" extrusionOk="0">
                <a:moveTo>
                  <a:pt x="15550" y="3769"/>
                </a:moveTo>
                <a:cubicBezTo>
                  <a:pt x="22042" y="3769"/>
                  <a:pt x="27331" y="9058"/>
                  <a:pt x="27331" y="15550"/>
                </a:cubicBezTo>
                <a:cubicBezTo>
                  <a:pt x="27331" y="22042"/>
                  <a:pt x="22042" y="27331"/>
                  <a:pt x="15550" y="27331"/>
                </a:cubicBezTo>
                <a:cubicBezTo>
                  <a:pt x="9026" y="27331"/>
                  <a:pt x="3738" y="22042"/>
                  <a:pt x="3738" y="15550"/>
                </a:cubicBezTo>
                <a:cubicBezTo>
                  <a:pt x="3738" y="9026"/>
                  <a:pt x="9026" y="3769"/>
                  <a:pt x="15550" y="3769"/>
                </a:cubicBezTo>
                <a:close/>
                <a:moveTo>
                  <a:pt x="15550" y="1"/>
                </a:moveTo>
                <a:cubicBezTo>
                  <a:pt x="6968" y="1"/>
                  <a:pt x="1" y="6968"/>
                  <a:pt x="1" y="15550"/>
                </a:cubicBezTo>
                <a:cubicBezTo>
                  <a:pt x="1" y="24101"/>
                  <a:pt x="6968" y="31068"/>
                  <a:pt x="15550" y="31068"/>
                </a:cubicBezTo>
                <a:cubicBezTo>
                  <a:pt x="24101" y="31068"/>
                  <a:pt x="31068" y="24101"/>
                  <a:pt x="31068" y="15550"/>
                </a:cubicBezTo>
                <a:cubicBezTo>
                  <a:pt x="31068" y="6968"/>
                  <a:pt x="24101" y="1"/>
                  <a:pt x="1555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a:off x="2952919" y="3176920"/>
            <a:ext cx="1537416" cy="8634"/>
          </a:xfrm>
          <a:custGeom>
            <a:avLst/>
            <a:gdLst/>
            <a:ahLst/>
            <a:cxnLst/>
            <a:rect l="l" t="t" r="r" b="b"/>
            <a:pathLst>
              <a:path w="55643" h="318" extrusionOk="0">
                <a:moveTo>
                  <a:pt x="0" y="1"/>
                </a:moveTo>
                <a:lnTo>
                  <a:pt x="0" y="317"/>
                </a:lnTo>
                <a:lnTo>
                  <a:pt x="55643" y="317"/>
                </a:lnTo>
                <a:lnTo>
                  <a:pt x="55643"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a:off x="3832322" y="2642991"/>
            <a:ext cx="8786" cy="1064470"/>
          </a:xfrm>
          <a:custGeom>
            <a:avLst/>
            <a:gdLst/>
            <a:ahLst/>
            <a:cxnLst/>
            <a:rect l="l" t="t" r="r" b="b"/>
            <a:pathLst>
              <a:path w="318" h="39207" extrusionOk="0">
                <a:moveTo>
                  <a:pt x="0" y="0"/>
                </a:moveTo>
                <a:lnTo>
                  <a:pt x="0" y="39206"/>
                </a:lnTo>
                <a:lnTo>
                  <a:pt x="317" y="39206"/>
                </a:lnTo>
                <a:lnTo>
                  <a:pt x="317"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a:off x="3778056" y="4210026"/>
            <a:ext cx="72860" cy="60599"/>
          </a:xfrm>
          <a:custGeom>
            <a:avLst/>
            <a:gdLst/>
            <a:ahLst/>
            <a:cxnLst/>
            <a:rect l="l" t="t" r="r" b="b"/>
            <a:pathLst>
              <a:path w="2637" h="2232" extrusionOk="0">
                <a:moveTo>
                  <a:pt x="2448" y="0"/>
                </a:moveTo>
                <a:cubicBezTo>
                  <a:pt x="2417" y="0"/>
                  <a:pt x="2385" y="11"/>
                  <a:pt x="2356" y="36"/>
                </a:cubicBezTo>
                <a:lnTo>
                  <a:pt x="2356" y="36"/>
                </a:lnTo>
                <a:cubicBezTo>
                  <a:pt x="2354" y="37"/>
                  <a:pt x="2351" y="40"/>
                  <a:pt x="2344" y="46"/>
                </a:cubicBezTo>
                <a:cubicBezTo>
                  <a:pt x="1933" y="521"/>
                  <a:pt x="1521" y="996"/>
                  <a:pt x="1046" y="1408"/>
                </a:cubicBezTo>
                <a:cubicBezTo>
                  <a:pt x="824" y="1598"/>
                  <a:pt x="571" y="1788"/>
                  <a:pt x="286" y="1915"/>
                </a:cubicBezTo>
                <a:cubicBezTo>
                  <a:pt x="191" y="1946"/>
                  <a:pt x="33" y="1946"/>
                  <a:pt x="33" y="2073"/>
                </a:cubicBezTo>
                <a:cubicBezTo>
                  <a:pt x="1" y="2200"/>
                  <a:pt x="128" y="2231"/>
                  <a:pt x="223" y="2231"/>
                </a:cubicBezTo>
                <a:cubicBezTo>
                  <a:pt x="571" y="2136"/>
                  <a:pt x="888" y="1883"/>
                  <a:pt x="1141" y="1661"/>
                </a:cubicBezTo>
                <a:cubicBezTo>
                  <a:pt x="1458" y="1408"/>
                  <a:pt x="1774" y="1091"/>
                  <a:pt x="2059" y="775"/>
                </a:cubicBezTo>
                <a:cubicBezTo>
                  <a:pt x="2186" y="648"/>
                  <a:pt x="2313" y="490"/>
                  <a:pt x="2471" y="331"/>
                </a:cubicBezTo>
                <a:cubicBezTo>
                  <a:pt x="2503" y="300"/>
                  <a:pt x="2534" y="268"/>
                  <a:pt x="2566" y="236"/>
                </a:cubicBezTo>
                <a:cubicBezTo>
                  <a:pt x="2637" y="118"/>
                  <a:pt x="2549" y="0"/>
                  <a:pt x="244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3607436" y="4181872"/>
            <a:ext cx="28017" cy="24408"/>
          </a:xfrm>
          <a:custGeom>
            <a:avLst/>
            <a:gdLst/>
            <a:ahLst/>
            <a:cxnLst/>
            <a:rect l="l" t="t" r="r" b="b"/>
            <a:pathLst>
              <a:path w="1014" h="899" extrusionOk="0">
                <a:moveTo>
                  <a:pt x="496" y="278"/>
                </a:moveTo>
                <a:cubicBezTo>
                  <a:pt x="605" y="278"/>
                  <a:pt x="723" y="378"/>
                  <a:pt x="666" y="513"/>
                </a:cubicBezTo>
                <a:cubicBezTo>
                  <a:pt x="641" y="586"/>
                  <a:pt x="580" y="617"/>
                  <a:pt x="517" y="617"/>
                </a:cubicBezTo>
                <a:cubicBezTo>
                  <a:pt x="416" y="617"/>
                  <a:pt x="310" y="536"/>
                  <a:pt x="349" y="418"/>
                </a:cubicBezTo>
                <a:cubicBezTo>
                  <a:pt x="361" y="319"/>
                  <a:pt x="427" y="278"/>
                  <a:pt x="496" y="278"/>
                </a:cubicBezTo>
                <a:close/>
                <a:moveTo>
                  <a:pt x="516" y="1"/>
                </a:moveTo>
                <a:cubicBezTo>
                  <a:pt x="351" y="1"/>
                  <a:pt x="197" y="89"/>
                  <a:pt x="127" y="228"/>
                </a:cubicBezTo>
                <a:cubicBezTo>
                  <a:pt x="1" y="450"/>
                  <a:pt x="96" y="735"/>
                  <a:pt x="317" y="862"/>
                </a:cubicBezTo>
                <a:cubicBezTo>
                  <a:pt x="375" y="886"/>
                  <a:pt x="435" y="898"/>
                  <a:pt x="495" y="898"/>
                </a:cubicBezTo>
                <a:cubicBezTo>
                  <a:pt x="663" y="898"/>
                  <a:pt x="825" y="804"/>
                  <a:pt x="919" y="640"/>
                </a:cubicBezTo>
                <a:cubicBezTo>
                  <a:pt x="1014" y="418"/>
                  <a:pt x="919" y="133"/>
                  <a:pt x="697" y="38"/>
                </a:cubicBezTo>
                <a:lnTo>
                  <a:pt x="697" y="38"/>
                </a:lnTo>
                <a:cubicBezTo>
                  <a:pt x="717" y="45"/>
                  <a:pt x="726" y="47"/>
                  <a:pt x="728" y="47"/>
                </a:cubicBezTo>
                <a:cubicBezTo>
                  <a:pt x="733" y="47"/>
                  <a:pt x="688" y="29"/>
                  <a:pt x="682" y="29"/>
                </a:cubicBezTo>
                <a:cubicBezTo>
                  <a:pt x="680" y="29"/>
                  <a:pt x="684" y="32"/>
                  <a:pt x="697" y="38"/>
                </a:cubicBezTo>
                <a:cubicBezTo>
                  <a:pt x="638" y="13"/>
                  <a:pt x="576" y="1"/>
                  <a:pt x="51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a:off x="3591686" y="4093689"/>
            <a:ext cx="434040" cy="240142"/>
          </a:xfrm>
          <a:custGeom>
            <a:avLst/>
            <a:gdLst/>
            <a:ahLst/>
            <a:cxnLst/>
            <a:rect l="l" t="t" r="r" b="b"/>
            <a:pathLst>
              <a:path w="15709" h="8845" extrusionOk="0">
                <a:moveTo>
                  <a:pt x="1964" y="309"/>
                </a:moveTo>
                <a:lnTo>
                  <a:pt x="3927" y="1164"/>
                </a:lnTo>
                <a:cubicBezTo>
                  <a:pt x="3484" y="2146"/>
                  <a:pt x="2312" y="4838"/>
                  <a:pt x="2312" y="4838"/>
                </a:cubicBezTo>
                <a:lnTo>
                  <a:pt x="380" y="3983"/>
                </a:lnTo>
                <a:lnTo>
                  <a:pt x="1964" y="309"/>
                </a:lnTo>
                <a:close/>
                <a:moveTo>
                  <a:pt x="13745" y="816"/>
                </a:moveTo>
                <a:lnTo>
                  <a:pt x="15360" y="4490"/>
                </a:lnTo>
                <a:lnTo>
                  <a:pt x="13428" y="5345"/>
                </a:lnTo>
                <a:cubicBezTo>
                  <a:pt x="13016" y="4363"/>
                  <a:pt x="11940" y="1924"/>
                  <a:pt x="11813" y="1671"/>
                </a:cubicBezTo>
                <a:cubicBezTo>
                  <a:pt x="12478" y="1386"/>
                  <a:pt x="13111" y="1101"/>
                  <a:pt x="13745" y="816"/>
                </a:cubicBezTo>
                <a:close/>
                <a:moveTo>
                  <a:pt x="8551" y="1703"/>
                </a:moveTo>
                <a:cubicBezTo>
                  <a:pt x="8931" y="1766"/>
                  <a:pt x="9279" y="1956"/>
                  <a:pt x="9660" y="2083"/>
                </a:cubicBezTo>
                <a:cubicBezTo>
                  <a:pt x="9976" y="2178"/>
                  <a:pt x="10356" y="2305"/>
                  <a:pt x="10705" y="2305"/>
                </a:cubicBezTo>
                <a:cubicBezTo>
                  <a:pt x="11053" y="2305"/>
                  <a:pt x="11401" y="2178"/>
                  <a:pt x="11686" y="2019"/>
                </a:cubicBezTo>
                <a:lnTo>
                  <a:pt x="12985" y="4996"/>
                </a:lnTo>
                <a:lnTo>
                  <a:pt x="12541" y="5376"/>
                </a:lnTo>
                <a:cubicBezTo>
                  <a:pt x="12446" y="5440"/>
                  <a:pt x="12383" y="5503"/>
                  <a:pt x="12320" y="5598"/>
                </a:cubicBezTo>
                <a:cubicBezTo>
                  <a:pt x="12130" y="5915"/>
                  <a:pt x="12035" y="5978"/>
                  <a:pt x="11971" y="5978"/>
                </a:cubicBezTo>
                <a:cubicBezTo>
                  <a:pt x="11813" y="5883"/>
                  <a:pt x="11686" y="5693"/>
                  <a:pt x="11560" y="5535"/>
                </a:cubicBezTo>
                <a:cubicBezTo>
                  <a:pt x="11306" y="5281"/>
                  <a:pt x="11085" y="5028"/>
                  <a:pt x="10863" y="4775"/>
                </a:cubicBezTo>
                <a:cubicBezTo>
                  <a:pt x="10483" y="4395"/>
                  <a:pt x="10103" y="3983"/>
                  <a:pt x="9755" y="3603"/>
                </a:cubicBezTo>
                <a:cubicBezTo>
                  <a:pt x="9565" y="3413"/>
                  <a:pt x="9406" y="3255"/>
                  <a:pt x="9248" y="3096"/>
                </a:cubicBezTo>
                <a:cubicBezTo>
                  <a:pt x="9089" y="2970"/>
                  <a:pt x="8931" y="2811"/>
                  <a:pt x="8773" y="2716"/>
                </a:cubicBezTo>
                <a:cubicBezTo>
                  <a:pt x="8707" y="2672"/>
                  <a:pt x="8642" y="2655"/>
                  <a:pt x="8577" y="2655"/>
                </a:cubicBezTo>
                <a:cubicBezTo>
                  <a:pt x="8455" y="2655"/>
                  <a:pt x="8338" y="2717"/>
                  <a:pt x="8234" y="2780"/>
                </a:cubicBezTo>
                <a:cubicBezTo>
                  <a:pt x="8108" y="2875"/>
                  <a:pt x="7981" y="2938"/>
                  <a:pt x="7823" y="2970"/>
                </a:cubicBezTo>
                <a:cubicBezTo>
                  <a:pt x="7601" y="3033"/>
                  <a:pt x="7253" y="3033"/>
                  <a:pt x="7189" y="3318"/>
                </a:cubicBezTo>
                <a:cubicBezTo>
                  <a:pt x="7094" y="3540"/>
                  <a:pt x="7094" y="3761"/>
                  <a:pt x="6968" y="3983"/>
                </a:cubicBezTo>
                <a:cubicBezTo>
                  <a:pt x="6865" y="4111"/>
                  <a:pt x="6638" y="4343"/>
                  <a:pt x="6438" y="4343"/>
                </a:cubicBezTo>
                <a:cubicBezTo>
                  <a:pt x="6391" y="4343"/>
                  <a:pt x="6345" y="4330"/>
                  <a:pt x="6303" y="4300"/>
                </a:cubicBezTo>
                <a:cubicBezTo>
                  <a:pt x="6208" y="4236"/>
                  <a:pt x="6239" y="4110"/>
                  <a:pt x="6239" y="3983"/>
                </a:cubicBezTo>
                <a:cubicBezTo>
                  <a:pt x="6271" y="3825"/>
                  <a:pt x="6303" y="3666"/>
                  <a:pt x="6366" y="3508"/>
                </a:cubicBezTo>
                <a:cubicBezTo>
                  <a:pt x="6429" y="3160"/>
                  <a:pt x="6493" y="2780"/>
                  <a:pt x="6651" y="2431"/>
                </a:cubicBezTo>
                <a:cubicBezTo>
                  <a:pt x="6683" y="2368"/>
                  <a:pt x="6714" y="2336"/>
                  <a:pt x="6778" y="2305"/>
                </a:cubicBezTo>
                <a:cubicBezTo>
                  <a:pt x="7031" y="2178"/>
                  <a:pt x="7284" y="2083"/>
                  <a:pt x="7538" y="1988"/>
                </a:cubicBezTo>
                <a:cubicBezTo>
                  <a:pt x="7728" y="1924"/>
                  <a:pt x="7918" y="1861"/>
                  <a:pt x="8108" y="1798"/>
                </a:cubicBezTo>
                <a:cubicBezTo>
                  <a:pt x="8234" y="1766"/>
                  <a:pt x="8393" y="1703"/>
                  <a:pt x="8551" y="1703"/>
                </a:cubicBezTo>
                <a:close/>
                <a:moveTo>
                  <a:pt x="4460" y="5849"/>
                </a:moveTo>
                <a:cubicBezTo>
                  <a:pt x="4472" y="5849"/>
                  <a:pt x="4485" y="5850"/>
                  <a:pt x="4497" y="5851"/>
                </a:cubicBezTo>
                <a:cubicBezTo>
                  <a:pt x="4592" y="5883"/>
                  <a:pt x="4719" y="5915"/>
                  <a:pt x="4751" y="6010"/>
                </a:cubicBezTo>
                <a:cubicBezTo>
                  <a:pt x="4814" y="6105"/>
                  <a:pt x="4846" y="6136"/>
                  <a:pt x="4814" y="6231"/>
                </a:cubicBezTo>
                <a:cubicBezTo>
                  <a:pt x="4751" y="6295"/>
                  <a:pt x="4719" y="6390"/>
                  <a:pt x="4687" y="6485"/>
                </a:cubicBezTo>
                <a:cubicBezTo>
                  <a:pt x="4687" y="6548"/>
                  <a:pt x="4687" y="6706"/>
                  <a:pt x="4592" y="6706"/>
                </a:cubicBezTo>
                <a:cubicBezTo>
                  <a:pt x="4371" y="6706"/>
                  <a:pt x="4181" y="6453"/>
                  <a:pt x="4149" y="6295"/>
                </a:cubicBezTo>
                <a:cubicBezTo>
                  <a:pt x="4089" y="6086"/>
                  <a:pt x="4255" y="5849"/>
                  <a:pt x="4460" y="5849"/>
                </a:cubicBezTo>
                <a:close/>
                <a:moveTo>
                  <a:pt x="5321" y="6326"/>
                </a:moveTo>
                <a:cubicBezTo>
                  <a:pt x="5638" y="6358"/>
                  <a:pt x="5733" y="6611"/>
                  <a:pt x="5764" y="6896"/>
                </a:cubicBezTo>
                <a:cubicBezTo>
                  <a:pt x="5764" y="7055"/>
                  <a:pt x="5764" y="7213"/>
                  <a:pt x="5701" y="7308"/>
                </a:cubicBezTo>
                <a:cubicBezTo>
                  <a:pt x="5649" y="7386"/>
                  <a:pt x="5554" y="7443"/>
                  <a:pt x="5469" y="7443"/>
                </a:cubicBezTo>
                <a:cubicBezTo>
                  <a:pt x="5451" y="7443"/>
                  <a:pt x="5433" y="7440"/>
                  <a:pt x="5416" y="7435"/>
                </a:cubicBezTo>
                <a:cubicBezTo>
                  <a:pt x="5226" y="7435"/>
                  <a:pt x="4973" y="7150"/>
                  <a:pt x="4941" y="6960"/>
                </a:cubicBezTo>
                <a:lnTo>
                  <a:pt x="4941" y="6960"/>
                </a:lnTo>
                <a:cubicBezTo>
                  <a:pt x="4946" y="6980"/>
                  <a:pt x="4949" y="6988"/>
                  <a:pt x="4950" y="6988"/>
                </a:cubicBezTo>
                <a:cubicBezTo>
                  <a:pt x="4952" y="6988"/>
                  <a:pt x="4941" y="6924"/>
                  <a:pt x="4935" y="6897"/>
                </a:cubicBezTo>
                <a:lnTo>
                  <a:pt x="4935" y="6897"/>
                </a:lnTo>
                <a:cubicBezTo>
                  <a:pt x="4936" y="6919"/>
                  <a:pt x="4938" y="6940"/>
                  <a:pt x="4941" y="6960"/>
                </a:cubicBezTo>
                <a:cubicBezTo>
                  <a:pt x="4933" y="6904"/>
                  <a:pt x="4931" y="6884"/>
                  <a:pt x="4932" y="6884"/>
                </a:cubicBezTo>
                <a:lnTo>
                  <a:pt x="4932" y="6884"/>
                </a:lnTo>
                <a:cubicBezTo>
                  <a:pt x="4933" y="6884"/>
                  <a:pt x="4934" y="6889"/>
                  <a:pt x="4935" y="6897"/>
                </a:cubicBezTo>
                <a:lnTo>
                  <a:pt x="4935" y="6897"/>
                </a:lnTo>
                <a:cubicBezTo>
                  <a:pt x="4928" y="6668"/>
                  <a:pt x="5032" y="6326"/>
                  <a:pt x="5321" y="6326"/>
                </a:cubicBezTo>
                <a:close/>
                <a:moveTo>
                  <a:pt x="6334" y="6865"/>
                </a:moveTo>
                <a:cubicBezTo>
                  <a:pt x="6619" y="6896"/>
                  <a:pt x="6778" y="7118"/>
                  <a:pt x="6809" y="7372"/>
                </a:cubicBezTo>
                <a:cubicBezTo>
                  <a:pt x="6841" y="7625"/>
                  <a:pt x="6809" y="8037"/>
                  <a:pt x="6493" y="8100"/>
                </a:cubicBezTo>
                <a:cubicBezTo>
                  <a:pt x="6458" y="8113"/>
                  <a:pt x="6425" y="8119"/>
                  <a:pt x="6394" y="8119"/>
                </a:cubicBezTo>
                <a:cubicBezTo>
                  <a:pt x="6198" y="8119"/>
                  <a:pt x="6072" y="7884"/>
                  <a:pt x="6018" y="7720"/>
                </a:cubicBezTo>
                <a:cubicBezTo>
                  <a:pt x="5986" y="7530"/>
                  <a:pt x="5986" y="7372"/>
                  <a:pt x="6018" y="7213"/>
                </a:cubicBezTo>
                <a:cubicBezTo>
                  <a:pt x="6081" y="7055"/>
                  <a:pt x="6176" y="6865"/>
                  <a:pt x="6334" y="6865"/>
                </a:cubicBezTo>
                <a:close/>
                <a:moveTo>
                  <a:pt x="3991" y="1671"/>
                </a:moveTo>
                <a:cubicBezTo>
                  <a:pt x="4212" y="1766"/>
                  <a:pt x="4466" y="1861"/>
                  <a:pt x="4719" y="1861"/>
                </a:cubicBezTo>
                <a:cubicBezTo>
                  <a:pt x="4973" y="1893"/>
                  <a:pt x="5194" y="1893"/>
                  <a:pt x="5448" y="1893"/>
                </a:cubicBezTo>
                <a:cubicBezTo>
                  <a:pt x="5806" y="1893"/>
                  <a:pt x="6165" y="1879"/>
                  <a:pt x="6534" y="1879"/>
                </a:cubicBezTo>
                <a:cubicBezTo>
                  <a:pt x="6718" y="1879"/>
                  <a:pt x="6904" y="1882"/>
                  <a:pt x="7094" y="1893"/>
                </a:cubicBezTo>
                <a:cubicBezTo>
                  <a:pt x="6936" y="1924"/>
                  <a:pt x="6809" y="1988"/>
                  <a:pt x="6683" y="2051"/>
                </a:cubicBezTo>
                <a:cubicBezTo>
                  <a:pt x="6619" y="2083"/>
                  <a:pt x="6588" y="2083"/>
                  <a:pt x="6524" y="2146"/>
                </a:cubicBezTo>
                <a:cubicBezTo>
                  <a:pt x="6461" y="2210"/>
                  <a:pt x="6398" y="2336"/>
                  <a:pt x="6366" y="2431"/>
                </a:cubicBezTo>
                <a:cubicBezTo>
                  <a:pt x="6176" y="2906"/>
                  <a:pt x="6081" y="3413"/>
                  <a:pt x="5986" y="3920"/>
                </a:cubicBezTo>
                <a:cubicBezTo>
                  <a:pt x="5923" y="4173"/>
                  <a:pt x="5923" y="4458"/>
                  <a:pt x="6208" y="4585"/>
                </a:cubicBezTo>
                <a:cubicBezTo>
                  <a:pt x="6272" y="4613"/>
                  <a:pt x="6338" y="4626"/>
                  <a:pt x="6403" y="4626"/>
                </a:cubicBezTo>
                <a:cubicBezTo>
                  <a:pt x="6629" y="4626"/>
                  <a:pt x="6852" y="4479"/>
                  <a:pt x="6999" y="4331"/>
                </a:cubicBezTo>
                <a:cubicBezTo>
                  <a:pt x="7189" y="4141"/>
                  <a:pt x="7316" y="3920"/>
                  <a:pt x="7379" y="3666"/>
                </a:cubicBezTo>
                <a:cubicBezTo>
                  <a:pt x="7379" y="3571"/>
                  <a:pt x="7411" y="3476"/>
                  <a:pt x="7443" y="3381"/>
                </a:cubicBezTo>
                <a:cubicBezTo>
                  <a:pt x="7443" y="3350"/>
                  <a:pt x="7601" y="3318"/>
                  <a:pt x="7633" y="3318"/>
                </a:cubicBezTo>
                <a:cubicBezTo>
                  <a:pt x="7696" y="3286"/>
                  <a:pt x="7791" y="3286"/>
                  <a:pt x="7854" y="3255"/>
                </a:cubicBezTo>
                <a:cubicBezTo>
                  <a:pt x="7981" y="3223"/>
                  <a:pt x="8108" y="3160"/>
                  <a:pt x="8234" y="3096"/>
                </a:cubicBezTo>
                <a:cubicBezTo>
                  <a:pt x="8361" y="3033"/>
                  <a:pt x="8456" y="2938"/>
                  <a:pt x="8583" y="2938"/>
                </a:cubicBezTo>
                <a:cubicBezTo>
                  <a:pt x="8709" y="2970"/>
                  <a:pt x="8868" y="3128"/>
                  <a:pt x="8963" y="3223"/>
                </a:cubicBezTo>
                <a:cubicBezTo>
                  <a:pt x="9153" y="3381"/>
                  <a:pt x="9311" y="3571"/>
                  <a:pt x="9501" y="3761"/>
                </a:cubicBezTo>
                <a:cubicBezTo>
                  <a:pt x="9850" y="4141"/>
                  <a:pt x="10230" y="4553"/>
                  <a:pt x="10578" y="4933"/>
                </a:cubicBezTo>
                <a:cubicBezTo>
                  <a:pt x="10926" y="5313"/>
                  <a:pt x="11275" y="5693"/>
                  <a:pt x="11623" y="6073"/>
                </a:cubicBezTo>
                <a:cubicBezTo>
                  <a:pt x="11718" y="6168"/>
                  <a:pt x="11750" y="6231"/>
                  <a:pt x="11781" y="6326"/>
                </a:cubicBezTo>
                <a:cubicBezTo>
                  <a:pt x="11813" y="6421"/>
                  <a:pt x="11813" y="6516"/>
                  <a:pt x="11813" y="6611"/>
                </a:cubicBezTo>
                <a:cubicBezTo>
                  <a:pt x="11813" y="6865"/>
                  <a:pt x="11591" y="6928"/>
                  <a:pt x="11401" y="6928"/>
                </a:cubicBezTo>
                <a:cubicBezTo>
                  <a:pt x="11370" y="6928"/>
                  <a:pt x="11180" y="6770"/>
                  <a:pt x="11148" y="6738"/>
                </a:cubicBezTo>
                <a:cubicBezTo>
                  <a:pt x="11021" y="6643"/>
                  <a:pt x="10863" y="6548"/>
                  <a:pt x="10736" y="6453"/>
                </a:cubicBezTo>
                <a:cubicBezTo>
                  <a:pt x="10356" y="6200"/>
                  <a:pt x="10008" y="5946"/>
                  <a:pt x="9628" y="5661"/>
                </a:cubicBezTo>
                <a:cubicBezTo>
                  <a:pt x="9533" y="5630"/>
                  <a:pt x="9438" y="5503"/>
                  <a:pt x="9311" y="5471"/>
                </a:cubicBezTo>
                <a:cubicBezTo>
                  <a:pt x="9298" y="5468"/>
                  <a:pt x="9285" y="5466"/>
                  <a:pt x="9273" y="5466"/>
                </a:cubicBezTo>
                <a:cubicBezTo>
                  <a:pt x="9172" y="5466"/>
                  <a:pt x="9128" y="5577"/>
                  <a:pt x="9184" y="5661"/>
                </a:cubicBezTo>
                <a:cubicBezTo>
                  <a:pt x="9184" y="5693"/>
                  <a:pt x="9216" y="5725"/>
                  <a:pt x="9248" y="5756"/>
                </a:cubicBezTo>
                <a:cubicBezTo>
                  <a:pt x="9501" y="5915"/>
                  <a:pt x="9723" y="6105"/>
                  <a:pt x="9976" y="6263"/>
                </a:cubicBezTo>
                <a:cubicBezTo>
                  <a:pt x="10166" y="6421"/>
                  <a:pt x="10388" y="6548"/>
                  <a:pt x="10578" y="6706"/>
                </a:cubicBezTo>
                <a:cubicBezTo>
                  <a:pt x="10768" y="6833"/>
                  <a:pt x="10926" y="6960"/>
                  <a:pt x="11053" y="7087"/>
                </a:cubicBezTo>
                <a:cubicBezTo>
                  <a:pt x="11085" y="7118"/>
                  <a:pt x="11116" y="7118"/>
                  <a:pt x="11148" y="7150"/>
                </a:cubicBezTo>
                <a:cubicBezTo>
                  <a:pt x="11180" y="7213"/>
                  <a:pt x="11148" y="7340"/>
                  <a:pt x="11148" y="7403"/>
                </a:cubicBezTo>
                <a:cubicBezTo>
                  <a:pt x="11148" y="7688"/>
                  <a:pt x="10958" y="7752"/>
                  <a:pt x="10705" y="7752"/>
                </a:cubicBezTo>
                <a:cubicBezTo>
                  <a:pt x="10578" y="7720"/>
                  <a:pt x="10483" y="7720"/>
                  <a:pt x="10388" y="7625"/>
                </a:cubicBezTo>
                <a:lnTo>
                  <a:pt x="10040" y="7372"/>
                </a:lnTo>
                <a:cubicBezTo>
                  <a:pt x="9945" y="7277"/>
                  <a:pt x="9850" y="7182"/>
                  <a:pt x="9755" y="7087"/>
                </a:cubicBezTo>
                <a:cubicBezTo>
                  <a:pt x="9628" y="6992"/>
                  <a:pt x="9501" y="6865"/>
                  <a:pt x="9375" y="6770"/>
                </a:cubicBezTo>
                <a:cubicBezTo>
                  <a:pt x="9153" y="6611"/>
                  <a:pt x="8931" y="6453"/>
                  <a:pt x="8709" y="6326"/>
                </a:cubicBezTo>
                <a:cubicBezTo>
                  <a:pt x="8678" y="6295"/>
                  <a:pt x="8646" y="6263"/>
                  <a:pt x="8583" y="6263"/>
                </a:cubicBezTo>
                <a:cubicBezTo>
                  <a:pt x="8456" y="6263"/>
                  <a:pt x="8393" y="6390"/>
                  <a:pt x="8456" y="6485"/>
                </a:cubicBezTo>
                <a:cubicBezTo>
                  <a:pt x="8488" y="6548"/>
                  <a:pt x="8583" y="6580"/>
                  <a:pt x="8646" y="6611"/>
                </a:cubicBezTo>
                <a:cubicBezTo>
                  <a:pt x="8773" y="6706"/>
                  <a:pt x="8899" y="6801"/>
                  <a:pt x="9026" y="6896"/>
                </a:cubicBezTo>
                <a:cubicBezTo>
                  <a:pt x="9248" y="7087"/>
                  <a:pt x="9501" y="7277"/>
                  <a:pt x="9723" y="7467"/>
                </a:cubicBezTo>
                <a:cubicBezTo>
                  <a:pt x="9881" y="7593"/>
                  <a:pt x="10040" y="7783"/>
                  <a:pt x="10071" y="7973"/>
                </a:cubicBezTo>
                <a:cubicBezTo>
                  <a:pt x="10096" y="8149"/>
                  <a:pt x="9922" y="8205"/>
                  <a:pt x="9770" y="8205"/>
                </a:cubicBezTo>
                <a:cubicBezTo>
                  <a:pt x="9731" y="8205"/>
                  <a:pt x="9692" y="8201"/>
                  <a:pt x="9660" y="8195"/>
                </a:cubicBezTo>
                <a:cubicBezTo>
                  <a:pt x="9438" y="8132"/>
                  <a:pt x="9248" y="8005"/>
                  <a:pt x="9026" y="7878"/>
                </a:cubicBezTo>
                <a:cubicBezTo>
                  <a:pt x="8646" y="7625"/>
                  <a:pt x="8266" y="7308"/>
                  <a:pt x="7886" y="7023"/>
                </a:cubicBezTo>
                <a:cubicBezTo>
                  <a:pt x="7791" y="6960"/>
                  <a:pt x="7664" y="6896"/>
                  <a:pt x="7569" y="6833"/>
                </a:cubicBezTo>
                <a:cubicBezTo>
                  <a:pt x="7545" y="6809"/>
                  <a:pt x="7516" y="6799"/>
                  <a:pt x="7488" y="6799"/>
                </a:cubicBezTo>
                <a:cubicBezTo>
                  <a:pt x="7443" y="6799"/>
                  <a:pt x="7399" y="6826"/>
                  <a:pt x="7379" y="6865"/>
                </a:cubicBezTo>
                <a:cubicBezTo>
                  <a:pt x="7316" y="6960"/>
                  <a:pt x="7379" y="6992"/>
                  <a:pt x="7411" y="7055"/>
                </a:cubicBezTo>
                <a:cubicBezTo>
                  <a:pt x="7506" y="7087"/>
                  <a:pt x="8329" y="7720"/>
                  <a:pt x="8646" y="7942"/>
                </a:cubicBezTo>
                <a:cubicBezTo>
                  <a:pt x="8773" y="8068"/>
                  <a:pt x="8994" y="8195"/>
                  <a:pt x="9089" y="8385"/>
                </a:cubicBezTo>
                <a:cubicBezTo>
                  <a:pt x="9045" y="8520"/>
                  <a:pt x="8888" y="8559"/>
                  <a:pt x="8733" y="8559"/>
                </a:cubicBezTo>
                <a:cubicBezTo>
                  <a:pt x="8669" y="8559"/>
                  <a:pt x="8606" y="8552"/>
                  <a:pt x="8551" y="8543"/>
                </a:cubicBezTo>
                <a:cubicBezTo>
                  <a:pt x="8361" y="8480"/>
                  <a:pt x="8139" y="8417"/>
                  <a:pt x="7949" y="8322"/>
                </a:cubicBezTo>
                <a:cubicBezTo>
                  <a:pt x="8044" y="8005"/>
                  <a:pt x="8013" y="7530"/>
                  <a:pt x="7728" y="7308"/>
                </a:cubicBezTo>
                <a:cubicBezTo>
                  <a:pt x="7605" y="7185"/>
                  <a:pt x="7443" y="7116"/>
                  <a:pt x="7283" y="7116"/>
                </a:cubicBezTo>
                <a:cubicBezTo>
                  <a:pt x="7196" y="7116"/>
                  <a:pt x="7110" y="7137"/>
                  <a:pt x="7031" y="7182"/>
                </a:cubicBezTo>
                <a:cubicBezTo>
                  <a:pt x="6962" y="6882"/>
                  <a:pt x="6657" y="6615"/>
                  <a:pt x="6350" y="6615"/>
                </a:cubicBezTo>
                <a:cubicBezTo>
                  <a:pt x="6236" y="6615"/>
                  <a:pt x="6121" y="6652"/>
                  <a:pt x="6018" y="6738"/>
                </a:cubicBezTo>
                <a:cubicBezTo>
                  <a:pt x="5986" y="6516"/>
                  <a:pt x="5859" y="6295"/>
                  <a:pt x="5638" y="6168"/>
                </a:cubicBezTo>
                <a:cubicBezTo>
                  <a:pt x="5535" y="6107"/>
                  <a:pt x="5420" y="6072"/>
                  <a:pt x="5300" y="6072"/>
                </a:cubicBezTo>
                <a:cubicBezTo>
                  <a:pt x="5234" y="6072"/>
                  <a:pt x="5166" y="6082"/>
                  <a:pt x="5099" y="6105"/>
                </a:cubicBezTo>
                <a:cubicBezTo>
                  <a:pt x="5068" y="5978"/>
                  <a:pt x="5004" y="5851"/>
                  <a:pt x="4909" y="5756"/>
                </a:cubicBezTo>
                <a:cubicBezTo>
                  <a:pt x="4877" y="5725"/>
                  <a:pt x="4751" y="5693"/>
                  <a:pt x="4719" y="5661"/>
                </a:cubicBezTo>
                <a:cubicBezTo>
                  <a:pt x="4719" y="5630"/>
                  <a:pt x="4719" y="5598"/>
                  <a:pt x="4687" y="5566"/>
                </a:cubicBezTo>
                <a:cubicBezTo>
                  <a:pt x="4624" y="5440"/>
                  <a:pt x="4497" y="5313"/>
                  <a:pt x="4402" y="5250"/>
                </a:cubicBezTo>
                <a:cubicBezTo>
                  <a:pt x="3927" y="4870"/>
                  <a:pt x="3294" y="4680"/>
                  <a:pt x="2756" y="4490"/>
                </a:cubicBezTo>
                <a:lnTo>
                  <a:pt x="3991" y="1671"/>
                </a:lnTo>
                <a:close/>
                <a:moveTo>
                  <a:pt x="7320" y="7395"/>
                </a:moveTo>
                <a:cubicBezTo>
                  <a:pt x="7395" y="7395"/>
                  <a:pt x="7474" y="7419"/>
                  <a:pt x="7538" y="7467"/>
                </a:cubicBezTo>
                <a:cubicBezTo>
                  <a:pt x="7633" y="7562"/>
                  <a:pt x="7696" y="7720"/>
                  <a:pt x="7728" y="7847"/>
                </a:cubicBezTo>
                <a:cubicBezTo>
                  <a:pt x="7728" y="8037"/>
                  <a:pt x="7759" y="8258"/>
                  <a:pt x="7633" y="8417"/>
                </a:cubicBezTo>
                <a:cubicBezTo>
                  <a:pt x="7563" y="8509"/>
                  <a:pt x="7443" y="8568"/>
                  <a:pt x="7333" y="8568"/>
                </a:cubicBezTo>
                <a:cubicBezTo>
                  <a:pt x="7293" y="8568"/>
                  <a:pt x="7255" y="8560"/>
                  <a:pt x="7221" y="8543"/>
                </a:cubicBezTo>
                <a:cubicBezTo>
                  <a:pt x="7063" y="8448"/>
                  <a:pt x="6999" y="8258"/>
                  <a:pt x="6968" y="8068"/>
                </a:cubicBezTo>
                <a:cubicBezTo>
                  <a:pt x="6999" y="7973"/>
                  <a:pt x="7031" y="7878"/>
                  <a:pt x="7063" y="7783"/>
                </a:cubicBezTo>
                <a:cubicBezTo>
                  <a:pt x="7063" y="7688"/>
                  <a:pt x="7063" y="7562"/>
                  <a:pt x="7126" y="7467"/>
                </a:cubicBezTo>
                <a:cubicBezTo>
                  <a:pt x="7174" y="7419"/>
                  <a:pt x="7245" y="7395"/>
                  <a:pt x="7320" y="7395"/>
                </a:cubicBezTo>
                <a:close/>
                <a:moveTo>
                  <a:pt x="1914" y="0"/>
                </a:moveTo>
                <a:cubicBezTo>
                  <a:pt x="1868" y="0"/>
                  <a:pt x="1830" y="16"/>
                  <a:pt x="1806" y="56"/>
                </a:cubicBezTo>
                <a:cubicBezTo>
                  <a:pt x="1742" y="151"/>
                  <a:pt x="1679" y="278"/>
                  <a:pt x="1647" y="373"/>
                </a:cubicBezTo>
                <a:cubicBezTo>
                  <a:pt x="1552" y="626"/>
                  <a:pt x="254" y="3540"/>
                  <a:pt x="159" y="3761"/>
                </a:cubicBezTo>
                <a:cubicBezTo>
                  <a:pt x="127" y="3856"/>
                  <a:pt x="0" y="4046"/>
                  <a:pt x="95" y="4141"/>
                </a:cubicBezTo>
                <a:cubicBezTo>
                  <a:pt x="127" y="4205"/>
                  <a:pt x="190" y="4205"/>
                  <a:pt x="254" y="4236"/>
                </a:cubicBezTo>
                <a:cubicBezTo>
                  <a:pt x="349" y="4300"/>
                  <a:pt x="2027" y="4996"/>
                  <a:pt x="2249" y="5123"/>
                </a:cubicBezTo>
                <a:cubicBezTo>
                  <a:pt x="2291" y="5137"/>
                  <a:pt x="2340" y="5151"/>
                  <a:pt x="2384" y="5151"/>
                </a:cubicBezTo>
                <a:cubicBezTo>
                  <a:pt x="2438" y="5151"/>
                  <a:pt x="2485" y="5130"/>
                  <a:pt x="2502" y="5060"/>
                </a:cubicBezTo>
                <a:cubicBezTo>
                  <a:pt x="2566" y="4965"/>
                  <a:pt x="2597" y="4838"/>
                  <a:pt x="2661" y="4743"/>
                </a:cubicBezTo>
                <a:cubicBezTo>
                  <a:pt x="3009" y="4870"/>
                  <a:pt x="3389" y="4996"/>
                  <a:pt x="3769" y="5155"/>
                </a:cubicBezTo>
                <a:cubicBezTo>
                  <a:pt x="3991" y="5281"/>
                  <a:pt x="4212" y="5408"/>
                  <a:pt x="4371" y="5598"/>
                </a:cubicBezTo>
                <a:cubicBezTo>
                  <a:pt x="3991" y="5630"/>
                  <a:pt x="3801" y="6041"/>
                  <a:pt x="3896" y="6390"/>
                </a:cubicBezTo>
                <a:cubicBezTo>
                  <a:pt x="3954" y="6652"/>
                  <a:pt x="4280" y="6967"/>
                  <a:pt x="4603" y="6967"/>
                </a:cubicBezTo>
                <a:cubicBezTo>
                  <a:pt x="4631" y="6967"/>
                  <a:pt x="4659" y="6965"/>
                  <a:pt x="4687" y="6960"/>
                </a:cubicBezTo>
                <a:cubicBezTo>
                  <a:pt x="4687" y="7182"/>
                  <a:pt x="4846" y="7372"/>
                  <a:pt x="5004" y="7530"/>
                </a:cubicBezTo>
                <a:cubicBezTo>
                  <a:pt x="5139" y="7646"/>
                  <a:pt x="5287" y="7715"/>
                  <a:pt x="5438" y="7715"/>
                </a:cubicBezTo>
                <a:cubicBezTo>
                  <a:pt x="5535" y="7715"/>
                  <a:pt x="5634" y="7687"/>
                  <a:pt x="5733" y="7625"/>
                </a:cubicBezTo>
                <a:cubicBezTo>
                  <a:pt x="5782" y="7997"/>
                  <a:pt x="6065" y="8389"/>
                  <a:pt x="6429" y="8389"/>
                </a:cubicBezTo>
                <a:cubicBezTo>
                  <a:pt x="6529" y="8389"/>
                  <a:pt x="6636" y="8359"/>
                  <a:pt x="6746" y="8290"/>
                </a:cubicBezTo>
                <a:cubicBezTo>
                  <a:pt x="6809" y="8543"/>
                  <a:pt x="6968" y="8733"/>
                  <a:pt x="7221" y="8828"/>
                </a:cubicBezTo>
                <a:cubicBezTo>
                  <a:pt x="7260" y="8840"/>
                  <a:pt x="7302" y="8845"/>
                  <a:pt x="7344" y="8845"/>
                </a:cubicBezTo>
                <a:cubicBezTo>
                  <a:pt x="7539" y="8845"/>
                  <a:pt x="7750" y="8731"/>
                  <a:pt x="7854" y="8575"/>
                </a:cubicBezTo>
                <a:cubicBezTo>
                  <a:pt x="8139" y="8733"/>
                  <a:pt x="8519" y="8828"/>
                  <a:pt x="8836" y="8828"/>
                </a:cubicBezTo>
                <a:cubicBezTo>
                  <a:pt x="9089" y="8797"/>
                  <a:pt x="9343" y="8638"/>
                  <a:pt x="9375" y="8353"/>
                </a:cubicBezTo>
                <a:cubicBezTo>
                  <a:pt x="9509" y="8420"/>
                  <a:pt x="9659" y="8488"/>
                  <a:pt x="9814" y="8488"/>
                </a:cubicBezTo>
                <a:cubicBezTo>
                  <a:pt x="9878" y="8488"/>
                  <a:pt x="9943" y="8476"/>
                  <a:pt x="10008" y="8448"/>
                </a:cubicBezTo>
                <a:cubicBezTo>
                  <a:pt x="10230" y="8353"/>
                  <a:pt x="10388" y="8195"/>
                  <a:pt x="10356" y="7942"/>
                </a:cubicBezTo>
                <a:lnTo>
                  <a:pt x="10356" y="7942"/>
                </a:lnTo>
                <a:cubicBezTo>
                  <a:pt x="10483" y="7989"/>
                  <a:pt x="10633" y="8021"/>
                  <a:pt x="10780" y="8021"/>
                </a:cubicBezTo>
                <a:cubicBezTo>
                  <a:pt x="10926" y="8021"/>
                  <a:pt x="11069" y="7989"/>
                  <a:pt x="11180" y="7910"/>
                </a:cubicBezTo>
                <a:cubicBezTo>
                  <a:pt x="11433" y="7783"/>
                  <a:pt x="11465" y="7467"/>
                  <a:pt x="11433" y="7213"/>
                </a:cubicBezTo>
                <a:cubicBezTo>
                  <a:pt x="11655" y="7182"/>
                  <a:pt x="11908" y="7118"/>
                  <a:pt x="12035" y="6896"/>
                </a:cubicBezTo>
                <a:cubicBezTo>
                  <a:pt x="12098" y="6770"/>
                  <a:pt x="12098" y="6643"/>
                  <a:pt x="12098" y="6485"/>
                </a:cubicBezTo>
                <a:cubicBezTo>
                  <a:pt x="12098" y="6421"/>
                  <a:pt x="12098" y="6358"/>
                  <a:pt x="12066" y="6326"/>
                </a:cubicBezTo>
                <a:cubicBezTo>
                  <a:pt x="12066" y="6263"/>
                  <a:pt x="12035" y="6263"/>
                  <a:pt x="12066" y="6263"/>
                </a:cubicBezTo>
                <a:cubicBezTo>
                  <a:pt x="12098" y="6231"/>
                  <a:pt x="12130" y="6231"/>
                  <a:pt x="12161" y="6200"/>
                </a:cubicBezTo>
                <a:cubicBezTo>
                  <a:pt x="12288" y="6136"/>
                  <a:pt x="12383" y="6010"/>
                  <a:pt x="12446" y="5883"/>
                </a:cubicBezTo>
                <a:cubicBezTo>
                  <a:pt x="12510" y="5820"/>
                  <a:pt x="12541" y="5725"/>
                  <a:pt x="12636" y="5661"/>
                </a:cubicBezTo>
                <a:cubicBezTo>
                  <a:pt x="12795" y="5535"/>
                  <a:pt x="12953" y="5408"/>
                  <a:pt x="13111" y="5281"/>
                </a:cubicBezTo>
                <a:cubicBezTo>
                  <a:pt x="13143" y="5376"/>
                  <a:pt x="13175" y="5566"/>
                  <a:pt x="13270" y="5630"/>
                </a:cubicBezTo>
                <a:cubicBezTo>
                  <a:pt x="13298" y="5639"/>
                  <a:pt x="13323" y="5643"/>
                  <a:pt x="13346" y="5643"/>
                </a:cubicBezTo>
                <a:cubicBezTo>
                  <a:pt x="13402" y="5643"/>
                  <a:pt x="13447" y="5620"/>
                  <a:pt x="13491" y="5598"/>
                </a:cubicBezTo>
                <a:cubicBezTo>
                  <a:pt x="13745" y="5503"/>
                  <a:pt x="15423" y="4775"/>
                  <a:pt x="15518" y="4711"/>
                </a:cubicBezTo>
                <a:cubicBezTo>
                  <a:pt x="15582" y="4680"/>
                  <a:pt x="15708" y="4648"/>
                  <a:pt x="15677" y="4521"/>
                </a:cubicBezTo>
                <a:cubicBezTo>
                  <a:pt x="15677" y="4521"/>
                  <a:pt x="15677" y="4521"/>
                  <a:pt x="15677" y="4490"/>
                </a:cubicBezTo>
                <a:cubicBezTo>
                  <a:pt x="15233" y="3508"/>
                  <a:pt x="14157" y="1038"/>
                  <a:pt x="14062" y="816"/>
                </a:cubicBezTo>
                <a:cubicBezTo>
                  <a:pt x="14002" y="727"/>
                  <a:pt x="13970" y="497"/>
                  <a:pt x="13835" y="497"/>
                </a:cubicBezTo>
                <a:cubicBezTo>
                  <a:pt x="13826" y="497"/>
                  <a:pt x="13817" y="498"/>
                  <a:pt x="13808" y="499"/>
                </a:cubicBezTo>
                <a:cubicBezTo>
                  <a:pt x="13745" y="499"/>
                  <a:pt x="13681" y="531"/>
                  <a:pt x="13650" y="563"/>
                </a:cubicBezTo>
                <a:cubicBezTo>
                  <a:pt x="13523" y="626"/>
                  <a:pt x="13428" y="658"/>
                  <a:pt x="13301" y="721"/>
                </a:cubicBezTo>
                <a:cubicBezTo>
                  <a:pt x="12985" y="848"/>
                  <a:pt x="11908" y="1323"/>
                  <a:pt x="11718" y="1418"/>
                </a:cubicBezTo>
                <a:cubicBezTo>
                  <a:pt x="11655" y="1418"/>
                  <a:pt x="11623" y="1449"/>
                  <a:pt x="11591" y="1481"/>
                </a:cubicBezTo>
                <a:cubicBezTo>
                  <a:pt x="11433" y="1544"/>
                  <a:pt x="11528" y="1671"/>
                  <a:pt x="11560" y="1766"/>
                </a:cubicBezTo>
                <a:cubicBezTo>
                  <a:pt x="11338" y="1924"/>
                  <a:pt x="11085" y="1988"/>
                  <a:pt x="10800" y="2019"/>
                </a:cubicBezTo>
                <a:cubicBezTo>
                  <a:pt x="10749" y="2025"/>
                  <a:pt x="10700" y="2028"/>
                  <a:pt x="10651" y="2028"/>
                </a:cubicBezTo>
                <a:cubicBezTo>
                  <a:pt x="10424" y="2028"/>
                  <a:pt x="10211" y="1971"/>
                  <a:pt x="9976" y="1893"/>
                </a:cubicBezTo>
                <a:cubicBezTo>
                  <a:pt x="9660" y="1798"/>
                  <a:pt x="9375" y="1703"/>
                  <a:pt x="9058" y="1576"/>
                </a:cubicBezTo>
                <a:cubicBezTo>
                  <a:pt x="8878" y="1525"/>
                  <a:pt x="8678" y="1432"/>
                  <a:pt x="8474" y="1432"/>
                </a:cubicBezTo>
                <a:cubicBezTo>
                  <a:pt x="8426" y="1432"/>
                  <a:pt x="8378" y="1437"/>
                  <a:pt x="8329" y="1449"/>
                </a:cubicBezTo>
                <a:cubicBezTo>
                  <a:pt x="8203" y="1481"/>
                  <a:pt x="8076" y="1513"/>
                  <a:pt x="7949" y="1576"/>
                </a:cubicBezTo>
                <a:cubicBezTo>
                  <a:pt x="7873" y="1576"/>
                  <a:pt x="7797" y="1617"/>
                  <a:pt x="7721" y="1617"/>
                </a:cubicBezTo>
                <a:cubicBezTo>
                  <a:pt x="7702" y="1617"/>
                  <a:pt x="7683" y="1614"/>
                  <a:pt x="7664" y="1608"/>
                </a:cubicBezTo>
                <a:lnTo>
                  <a:pt x="7284" y="1608"/>
                </a:lnTo>
                <a:cubicBezTo>
                  <a:pt x="6983" y="1592"/>
                  <a:pt x="6675" y="1584"/>
                  <a:pt x="6366" y="1584"/>
                </a:cubicBezTo>
                <a:cubicBezTo>
                  <a:pt x="6057" y="1584"/>
                  <a:pt x="5748" y="1592"/>
                  <a:pt x="5448" y="1608"/>
                </a:cubicBezTo>
                <a:lnTo>
                  <a:pt x="4814" y="1608"/>
                </a:lnTo>
                <a:cubicBezTo>
                  <a:pt x="4561" y="1576"/>
                  <a:pt x="4339" y="1513"/>
                  <a:pt x="4086" y="1418"/>
                </a:cubicBezTo>
                <a:cubicBezTo>
                  <a:pt x="4149" y="1323"/>
                  <a:pt x="4276" y="1133"/>
                  <a:pt x="4212" y="1038"/>
                </a:cubicBezTo>
                <a:cubicBezTo>
                  <a:pt x="4181" y="974"/>
                  <a:pt x="4117" y="943"/>
                  <a:pt x="4054" y="911"/>
                </a:cubicBezTo>
                <a:cubicBezTo>
                  <a:pt x="3801" y="816"/>
                  <a:pt x="2629" y="309"/>
                  <a:pt x="2344" y="183"/>
                </a:cubicBezTo>
                <a:cubicBezTo>
                  <a:pt x="2249" y="135"/>
                  <a:pt x="2049" y="0"/>
                  <a:pt x="191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a:off x="3981943" y="4194931"/>
            <a:ext cx="25420" cy="24109"/>
          </a:xfrm>
          <a:custGeom>
            <a:avLst/>
            <a:gdLst/>
            <a:ahLst/>
            <a:cxnLst/>
            <a:rect l="l" t="t" r="r" b="b"/>
            <a:pathLst>
              <a:path w="920" h="888" extrusionOk="0">
                <a:moveTo>
                  <a:pt x="626" y="366"/>
                </a:moveTo>
                <a:cubicBezTo>
                  <a:pt x="627" y="367"/>
                  <a:pt x="630" y="371"/>
                  <a:pt x="634" y="381"/>
                </a:cubicBezTo>
                <a:cubicBezTo>
                  <a:pt x="632" y="375"/>
                  <a:pt x="629" y="370"/>
                  <a:pt x="626" y="366"/>
                </a:cubicBezTo>
                <a:close/>
                <a:moveTo>
                  <a:pt x="485" y="288"/>
                </a:moveTo>
                <a:cubicBezTo>
                  <a:pt x="539" y="288"/>
                  <a:pt x="592" y="312"/>
                  <a:pt x="626" y="366"/>
                </a:cubicBezTo>
                <a:lnTo>
                  <a:pt x="626" y="366"/>
                </a:lnTo>
                <a:cubicBezTo>
                  <a:pt x="626" y="365"/>
                  <a:pt x="625" y="365"/>
                  <a:pt x="625" y="365"/>
                </a:cubicBezTo>
                <a:lnTo>
                  <a:pt x="625" y="365"/>
                </a:lnTo>
                <a:cubicBezTo>
                  <a:pt x="623" y="365"/>
                  <a:pt x="641" y="412"/>
                  <a:pt x="643" y="412"/>
                </a:cubicBezTo>
                <a:cubicBezTo>
                  <a:pt x="644" y="412"/>
                  <a:pt x="642" y="404"/>
                  <a:pt x="634" y="381"/>
                </a:cubicBezTo>
                <a:lnTo>
                  <a:pt x="634" y="381"/>
                </a:lnTo>
                <a:cubicBezTo>
                  <a:pt x="697" y="527"/>
                  <a:pt x="581" y="632"/>
                  <a:pt x="467" y="632"/>
                </a:cubicBezTo>
                <a:cubicBezTo>
                  <a:pt x="408" y="632"/>
                  <a:pt x="350" y="604"/>
                  <a:pt x="318" y="539"/>
                </a:cubicBezTo>
                <a:cubicBezTo>
                  <a:pt x="255" y="393"/>
                  <a:pt x="371" y="288"/>
                  <a:pt x="485" y="288"/>
                </a:cubicBezTo>
                <a:close/>
                <a:moveTo>
                  <a:pt x="508" y="1"/>
                </a:moveTo>
                <a:cubicBezTo>
                  <a:pt x="254" y="1"/>
                  <a:pt x="33" y="191"/>
                  <a:pt x="33" y="444"/>
                </a:cubicBezTo>
                <a:cubicBezTo>
                  <a:pt x="1" y="697"/>
                  <a:pt x="223" y="887"/>
                  <a:pt x="476" y="887"/>
                </a:cubicBezTo>
                <a:cubicBezTo>
                  <a:pt x="698" y="887"/>
                  <a:pt x="919" y="697"/>
                  <a:pt x="919" y="476"/>
                </a:cubicBezTo>
                <a:cubicBezTo>
                  <a:pt x="919" y="222"/>
                  <a:pt x="729" y="32"/>
                  <a:pt x="5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a:off x="3423664" y="4549182"/>
            <a:ext cx="83166" cy="81694"/>
          </a:xfrm>
          <a:custGeom>
            <a:avLst/>
            <a:gdLst/>
            <a:ahLst/>
            <a:cxnLst/>
            <a:rect l="l" t="t" r="r" b="b"/>
            <a:pathLst>
              <a:path w="3010" h="3009" extrusionOk="0">
                <a:moveTo>
                  <a:pt x="1" y="0"/>
                </a:moveTo>
                <a:lnTo>
                  <a:pt x="254" y="1489"/>
                </a:lnTo>
                <a:lnTo>
                  <a:pt x="508" y="3009"/>
                </a:lnTo>
                <a:lnTo>
                  <a:pt x="1774" y="1774"/>
                </a:lnTo>
                <a:lnTo>
                  <a:pt x="3010" y="539"/>
                </a:lnTo>
                <a:lnTo>
                  <a:pt x="1521" y="254"/>
                </a:lnTo>
                <a:lnTo>
                  <a:pt x="1"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a:off x="3788555" y="3640368"/>
            <a:ext cx="96291" cy="94591"/>
          </a:xfrm>
          <a:custGeom>
            <a:avLst/>
            <a:gdLst/>
            <a:ahLst/>
            <a:cxnLst/>
            <a:rect l="l" t="t" r="r" b="b"/>
            <a:pathLst>
              <a:path w="3485" h="3484" extrusionOk="0">
                <a:moveTo>
                  <a:pt x="1743" y="0"/>
                </a:moveTo>
                <a:cubicBezTo>
                  <a:pt x="793" y="0"/>
                  <a:pt x="1" y="792"/>
                  <a:pt x="1" y="1742"/>
                </a:cubicBezTo>
                <a:cubicBezTo>
                  <a:pt x="1" y="2692"/>
                  <a:pt x="793" y="3484"/>
                  <a:pt x="1743" y="3484"/>
                </a:cubicBezTo>
                <a:cubicBezTo>
                  <a:pt x="2725" y="3484"/>
                  <a:pt x="3485" y="2692"/>
                  <a:pt x="3485" y="1742"/>
                </a:cubicBezTo>
                <a:cubicBezTo>
                  <a:pt x="3485" y="792"/>
                  <a:pt x="2725" y="0"/>
                  <a:pt x="174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a:off x="3788555" y="3133942"/>
            <a:ext cx="96291" cy="94591"/>
          </a:xfrm>
          <a:custGeom>
            <a:avLst/>
            <a:gdLst/>
            <a:ahLst/>
            <a:cxnLst/>
            <a:rect l="l" t="t" r="r" b="b"/>
            <a:pathLst>
              <a:path w="3485" h="3484" extrusionOk="0">
                <a:moveTo>
                  <a:pt x="1743" y="0"/>
                </a:moveTo>
                <a:cubicBezTo>
                  <a:pt x="793" y="0"/>
                  <a:pt x="1" y="760"/>
                  <a:pt x="1" y="1742"/>
                </a:cubicBezTo>
                <a:cubicBezTo>
                  <a:pt x="1" y="2692"/>
                  <a:pt x="793" y="3484"/>
                  <a:pt x="1743" y="3484"/>
                </a:cubicBezTo>
                <a:cubicBezTo>
                  <a:pt x="2693" y="3484"/>
                  <a:pt x="3485" y="2692"/>
                  <a:pt x="3485" y="1742"/>
                </a:cubicBezTo>
                <a:cubicBezTo>
                  <a:pt x="3485" y="760"/>
                  <a:pt x="2693" y="0"/>
                  <a:pt x="174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a:off x="3293302" y="3684215"/>
            <a:ext cx="1071049" cy="1052415"/>
          </a:xfrm>
          <a:custGeom>
            <a:avLst/>
            <a:gdLst/>
            <a:ahLst/>
            <a:cxnLst/>
            <a:rect l="l" t="t" r="r" b="b"/>
            <a:pathLst>
              <a:path w="38764" h="38763" extrusionOk="0">
                <a:moveTo>
                  <a:pt x="19382" y="254"/>
                </a:moveTo>
                <a:cubicBezTo>
                  <a:pt x="29928" y="254"/>
                  <a:pt x="38510" y="8836"/>
                  <a:pt x="38510" y="19382"/>
                </a:cubicBezTo>
                <a:cubicBezTo>
                  <a:pt x="38510" y="29927"/>
                  <a:pt x="29928" y="38510"/>
                  <a:pt x="19382" y="38510"/>
                </a:cubicBezTo>
                <a:cubicBezTo>
                  <a:pt x="8836" y="38510"/>
                  <a:pt x="254" y="29927"/>
                  <a:pt x="254" y="19382"/>
                </a:cubicBezTo>
                <a:cubicBezTo>
                  <a:pt x="254" y="8836"/>
                  <a:pt x="8836" y="254"/>
                  <a:pt x="19382" y="254"/>
                </a:cubicBezTo>
                <a:close/>
                <a:moveTo>
                  <a:pt x="19382" y="0"/>
                </a:moveTo>
                <a:cubicBezTo>
                  <a:pt x="8678" y="0"/>
                  <a:pt x="0" y="8709"/>
                  <a:pt x="0" y="19382"/>
                </a:cubicBezTo>
                <a:cubicBezTo>
                  <a:pt x="0" y="30086"/>
                  <a:pt x="8678" y="38763"/>
                  <a:pt x="19382" y="38763"/>
                </a:cubicBezTo>
                <a:cubicBezTo>
                  <a:pt x="30054" y="38763"/>
                  <a:pt x="38763" y="30086"/>
                  <a:pt x="38763" y="19382"/>
                </a:cubicBezTo>
                <a:cubicBezTo>
                  <a:pt x="38763" y="8709"/>
                  <a:pt x="30054" y="0"/>
                  <a:pt x="1938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a:off x="3400039" y="3789095"/>
            <a:ext cx="857552" cy="842655"/>
          </a:xfrm>
          <a:custGeom>
            <a:avLst/>
            <a:gdLst/>
            <a:ahLst/>
            <a:cxnLst/>
            <a:rect l="l" t="t" r="r" b="b"/>
            <a:pathLst>
              <a:path w="31037" h="31037" extrusionOk="0">
                <a:moveTo>
                  <a:pt x="15519" y="3738"/>
                </a:moveTo>
                <a:cubicBezTo>
                  <a:pt x="22011" y="3738"/>
                  <a:pt x="27300" y="9027"/>
                  <a:pt x="27300" y="15519"/>
                </a:cubicBezTo>
                <a:cubicBezTo>
                  <a:pt x="27300" y="22042"/>
                  <a:pt x="22011" y="27299"/>
                  <a:pt x="15519" y="27299"/>
                </a:cubicBezTo>
                <a:cubicBezTo>
                  <a:pt x="9027" y="27299"/>
                  <a:pt x="3738" y="22011"/>
                  <a:pt x="3738" y="15519"/>
                </a:cubicBezTo>
                <a:cubicBezTo>
                  <a:pt x="3738" y="9027"/>
                  <a:pt x="9027" y="3738"/>
                  <a:pt x="15519" y="3738"/>
                </a:cubicBezTo>
                <a:close/>
                <a:moveTo>
                  <a:pt x="15519" y="1"/>
                </a:moveTo>
                <a:cubicBezTo>
                  <a:pt x="6936" y="1"/>
                  <a:pt x="1" y="6968"/>
                  <a:pt x="1" y="15519"/>
                </a:cubicBezTo>
                <a:cubicBezTo>
                  <a:pt x="1" y="24101"/>
                  <a:pt x="6936" y="31036"/>
                  <a:pt x="15519" y="31036"/>
                </a:cubicBezTo>
                <a:cubicBezTo>
                  <a:pt x="24069" y="31036"/>
                  <a:pt x="31037" y="24101"/>
                  <a:pt x="31037" y="15519"/>
                </a:cubicBezTo>
                <a:cubicBezTo>
                  <a:pt x="31037" y="6968"/>
                  <a:pt x="24069" y="1"/>
                  <a:pt x="15519"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2862787" y="3063433"/>
            <a:ext cx="95406" cy="67956"/>
          </a:xfrm>
          <a:custGeom>
            <a:avLst/>
            <a:gdLst/>
            <a:ahLst/>
            <a:cxnLst/>
            <a:rect l="l" t="t" r="r" b="b"/>
            <a:pathLst>
              <a:path w="3453" h="2503" extrusionOk="0">
                <a:moveTo>
                  <a:pt x="0" y="0"/>
                </a:moveTo>
                <a:lnTo>
                  <a:pt x="855" y="1267"/>
                </a:lnTo>
                <a:lnTo>
                  <a:pt x="1710" y="2502"/>
                </a:lnTo>
                <a:lnTo>
                  <a:pt x="2597" y="1267"/>
                </a:lnTo>
                <a:lnTo>
                  <a:pt x="3452"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a:off x="2519752" y="3172630"/>
            <a:ext cx="413041" cy="6896"/>
          </a:xfrm>
          <a:custGeom>
            <a:avLst/>
            <a:gdLst/>
            <a:ahLst/>
            <a:cxnLst/>
            <a:rect l="l" t="t" r="r" b="b"/>
            <a:pathLst>
              <a:path w="14949" h="254" extrusionOk="0">
                <a:moveTo>
                  <a:pt x="1" y="0"/>
                </a:moveTo>
                <a:lnTo>
                  <a:pt x="1" y="254"/>
                </a:lnTo>
                <a:lnTo>
                  <a:pt x="14949" y="254"/>
                </a:lnTo>
                <a:lnTo>
                  <a:pt x="14949"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a:off x="1757613" y="3910346"/>
            <a:ext cx="7018" cy="405838"/>
          </a:xfrm>
          <a:custGeom>
            <a:avLst/>
            <a:gdLst/>
            <a:ahLst/>
            <a:cxnLst/>
            <a:rect l="l" t="t" r="r" b="b"/>
            <a:pathLst>
              <a:path w="254" h="14948" extrusionOk="0">
                <a:moveTo>
                  <a:pt x="0" y="0"/>
                </a:moveTo>
                <a:lnTo>
                  <a:pt x="0" y="14948"/>
                </a:lnTo>
                <a:lnTo>
                  <a:pt x="253" y="14948"/>
                </a:lnTo>
                <a:lnTo>
                  <a:pt x="253"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9"/>
          <p:cNvSpPr/>
          <p:nvPr/>
        </p:nvSpPr>
        <p:spPr>
          <a:xfrm>
            <a:off x="594662" y="3172630"/>
            <a:ext cx="413041" cy="6896"/>
          </a:xfrm>
          <a:custGeom>
            <a:avLst/>
            <a:gdLst/>
            <a:ahLst/>
            <a:cxnLst/>
            <a:rect l="l" t="t" r="r" b="b"/>
            <a:pathLst>
              <a:path w="14949" h="254" extrusionOk="0">
                <a:moveTo>
                  <a:pt x="1" y="0"/>
                </a:moveTo>
                <a:lnTo>
                  <a:pt x="1" y="254"/>
                </a:lnTo>
                <a:lnTo>
                  <a:pt x="14949" y="254"/>
                </a:lnTo>
                <a:lnTo>
                  <a:pt x="14949" y="0"/>
                </a:lnTo>
                <a:close/>
              </a:path>
            </a:pathLst>
          </a:custGeom>
          <a:solidFill>
            <a:srgbClr val="96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a:off x="1761094" y="3171761"/>
            <a:ext cx="760433" cy="747195"/>
          </a:xfrm>
          <a:custGeom>
            <a:avLst/>
            <a:gdLst/>
            <a:ahLst/>
            <a:cxnLst/>
            <a:rect l="l" t="t" r="r" b="b"/>
            <a:pathLst>
              <a:path w="27522" h="27521" extrusionOk="0">
                <a:moveTo>
                  <a:pt x="23056" y="1"/>
                </a:moveTo>
                <a:lnTo>
                  <a:pt x="23056" y="32"/>
                </a:lnTo>
                <a:cubicBezTo>
                  <a:pt x="23056" y="12763"/>
                  <a:pt x="12732" y="23087"/>
                  <a:pt x="1" y="23087"/>
                </a:cubicBezTo>
                <a:lnTo>
                  <a:pt x="1" y="27521"/>
                </a:lnTo>
                <a:cubicBezTo>
                  <a:pt x="15202" y="27521"/>
                  <a:pt x="27521" y="15202"/>
                  <a:pt x="2752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1000696" y="3171761"/>
            <a:ext cx="760405" cy="747195"/>
          </a:xfrm>
          <a:custGeom>
            <a:avLst/>
            <a:gdLst/>
            <a:ahLst/>
            <a:cxnLst/>
            <a:rect l="l" t="t" r="r" b="b"/>
            <a:pathLst>
              <a:path w="27521" h="27521" extrusionOk="0">
                <a:moveTo>
                  <a:pt x="0" y="1"/>
                </a:moveTo>
                <a:cubicBezTo>
                  <a:pt x="0" y="15202"/>
                  <a:pt x="12320" y="27521"/>
                  <a:pt x="27521" y="27521"/>
                </a:cubicBezTo>
                <a:lnTo>
                  <a:pt x="27521" y="23087"/>
                </a:lnTo>
                <a:cubicBezTo>
                  <a:pt x="14790" y="23087"/>
                  <a:pt x="4466" y="12763"/>
                  <a:pt x="4466" y="32"/>
                </a:cubicBez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a:off x="1000696" y="2426308"/>
            <a:ext cx="1520810" cy="747195"/>
          </a:xfrm>
          <a:custGeom>
            <a:avLst/>
            <a:gdLst/>
            <a:ahLst/>
            <a:cxnLst/>
            <a:rect l="l" t="t" r="r" b="b"/>
            <a:pathLst>
              <a:path w="55042" h="27521" extrusionOk="0">
                <a:moveTo>
                  <a:pt x="27521" y="1"/>
                </a:moveTo>
                <a:cubicBezTo>
                  <a:pt x="12320" y="1"/>
                  <a:pt x="0" y="12320"/>
                  <a:pt x="0" y="27521"/>
                </a:cubicBezTo>
                <a:lnTo>
                  <a:pt x="4466" y="27521"/>
                </a:lnTo>
                <a:lnTo>
                  <a:pt x="4466" y="27489"/>
                </a:lnTo>
                <a:cubicBezTo>
                  <a:pt x="4466" y="14758"/>
                  <a:pt x="14790" y="4434"/>
                  <a:pt x="27521" y="4434"/>
                </a:cubicBezTo>
                <a:cubicBezTo>
                  <a:pt x="40252" y="4434"/>
                  <a:pt x="50576" y="14758"/>
                  <a:pt x="50576" y="27489"/>
                </a:cubicBezTo>
                <a:lnTo>
                  <a:pt x="50576" y="27521"/>
                </a:lnTo>
                <a:lnTo>
                  <a:pt x="55041" y="27521"/>
                </a:lnTo>
                <a:cubicBezTo>
                  <a:pt x="55041" y="12320"/>
                  <a:pt x="42722" y="1"/>
                  <a:pt x="27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a:off x="791559" y="2219969"/>
            <a:ext cx="1939073" cy="952694"/>
          </a:xfrm>
          <a:custGeom>
            <a:avLst/>
            <a:gdLst/>
            <a:ahLst/>
            <a:cxnLst/>
            <a:rect l="l" t="t" r="r" b="b"/>
            <a:pathLst>
              <a:path w="70180" h="35090" extrusionOk="0">
                <a:moveTo>
                  <a:pt x="35090" y="0"/>
                </a:moveTo>
                <a:cubicBezTo>
                  <a:pt x="15740" y="0"/>
                  <a:pt x="0" y="15740"/>
                  <a:pt x="0" y="35089"/>
                </a:cubicBezTo>
                <a:lnTo>
                  <a:pt x="1457" y="35089"/>
                </a:lnTo>
                <a:cubicBezTo>
                  <a:pt x="1457" y="16563"/>
                  <a:pt x="16563" y="1457"/>
                  <a:pt x="35090" y="1457"/>
                </a:cubicBezTo>
                <a:cubicBezTo>
                  <a:pt x="53648" y="1457"/>
                  <a:pt x="68722" y="16563"/>
                  <a:pt x="68722" y="35089"/>
                </a:cubicBezTo>
                <a:lnTo>
                  <a:pt x="70179" y="35089"/>
                </a:lnTo>
                <a:cubicBezTo>
                  <a:pt x="70179" y="15740"/>
                  <a:pt x="54440" y="0"/>
                  <a:pt x="3509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a:off x="809049" y="3172630"/>
            <a:ext cx="952047" cy="936349"/>
          </a:xfrm>
          <a:custGeom>
            <a:avLst/>
            <a:gdLst/>
            <a:ahLst/>
            <a:cxnLst/>
            <a:rect l="l" t="t" r="r" b="b"/>
            <a:pathLst>
              <a:path w="34457" h="34488" extrusionOk="0">
                <a:moveTo>
                  <a:pt x="1" y="0"/>
                </a:moveTo>
                <a:cubicBezTo>
                  <a:pt x="1" y="19002"/>
                  <a:pt x="15455" y="34488"/>
                  <a:pt x="34457" y="34488"/>
                </a:cubicBezTo>
                <a:lnTo>
                  <a:pt x="34457" y="34234"/>
                </a:lnTo>
                <a:cubicBezTo>
                  <a:pt x="15582" y="34234"/>
                  <a:pt x="223" y="18875"/>
                  <a:pt x="22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1761094" y="3172630"/>
            <a:ext cx="952931" cy="936349"/>
          </a:xfrm>
          <a:custGeom>
            <a:avLst/>
            <a:gdLst/>
            <a:ahLst/>
            <a:cxnLst/>
            <a:rect l="l" t="t" r="r" b="b"/>
            <a:pathLst>
              <a:path w="34489" h="34488" extrusionOk="0">
                <a:moveTo>
                  <a:pt x="34235" y="0"/>
                </a:moveTo>
                <a:cubicBezTo>
                  <a:pt x="34235" y="18875"/>
                  <a:pt x="18876" y="34234"/>
                  <a:pt x="1" y="34234"/>
                </a:cubicBezTo>
                <a:lnTo>
                  <a:pt x="1" y="34488"/>
                </a:lnTo>
                <a:cubicBezTo>
                  <a:pt x="19002" y="34488"/>
                  <a:pt x="34488" y="19002"/>
                  <a:pt x="3448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a:off x="606930" y="2038553"/>
            <a:ext cx="2309177" cy="1134110"/>
          </a:xfrm>
          <a:custGeom>
            <a:avLst/>
            <a:gdLst/>
            <a:ahLst/>
            <a:cxnLst/>
            <a:rect l="l" t="t" r="r" b="b"/>
            <a:pathLst>
              <a:path w="83575" h="41772" extrusionOk="0">
                <a:moveTo>
                  <a:pt x="41772" y="0"/>
                </a:moveTo>
                <a:cubicBezTo>
                  <a:pt x="18748" y="0"/>
                  <a:pt x="0" y="18748"/>
                  <a:pt x="0" y="41771"/>
                </a:cubicBezTo>
                <a:lnTo>
                  <a:pt x="222" y="41771"/>
                </a:lnTo>
                <a:cubicBezTo>
                  <a:pt x="222" y="18875"/>
                  <a:pt x="18875" y="222"/>
                  <a:pt x="41772" y="222"/>
                </a:cubicBezTo>
                <a:cubicBezTo>
                  <a:pt x="64669" y="222"/>
                  <a:pt x="83322" y="18875"/>
                  <a:pt x="83322" y="41771"/>
                </a:cubicBezTo>
                <a:lnTo>
                  <a:pt x="83575" y="41771"/>
                </a:lnTo>
                <a:cubicBezTo>
                  <a:pt x="83575" y="18748"/>
                  <a:pt x="64827" y="0"/>
                  <a:pt x="41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589413" y="3172630"/>
            <a:ext cx="1171678" cy="1151296"/>
          </a:xfrm>
          <a:custGeom>
            <a:avLst/>
            <a:gdLst/>
            <a:ahLst/>
            <a:cxnLst/>
            <a:rect l="l" t="t" r="r" b="b"/>
            <a:pathLst>
              <a:path w="42406" h="42405" extrusionOk="0">
                <a:moveTo>
                  <a:pt x="1" y="0"/>
                </a:moveTo>
                <a:cubicBezTo>
                  <a:pt x="1" y="23372"/>
                  <a:pt x="19034" y="42405"/>
                  <a:pt x="42406" y="42405"/>
                </a:cubicBezTo>
                <a:lnTo>
                  <a:pt x="42406" y="40948"/>
                </a:lnTo>
                <a:cubicBezTo>
                  <a:pt x="19826" y="40948"/>
                  <a:pt x="1489" y="22580"/>
                  <a:pt x="148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1761094" y="3172630"/>
            <a:ext cx="1171678" cy="1151296"/>
          </a:xfrm>
          <a:custGeom>
            <a:avLst/>
            <a:gdLst/>
            <a:ahLst/>
            <a:cxnLst/>
            <a:rect l="l" t="t" r="r" b="b"/>
            <a:pathLst>
              <a:path w="42406" h="42405" extrusionOk="0">
                <a:moveTo>
                  <a:pt x="40949" y="0"/>
                </a:moveTo>
                <a:cubicBezTo>
                  <a:pt x="40949" y="22580"/>
                  <a:pt x="22581" y="40948"/>
                  <a:pt x="1" y="40948"/>
                </a:cubicBezTo>
                <a:lnTo>
                  <a:pt x="1" y="42405"/>
                </a:lnTo>
                <a:cubicBezTo>
                  <a:pt x="23373" y="42405"/>
                  <a:pt x="42406" y="23372"/>
                  <a:pt x="4240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765310" y="3172630"/>
            <a:ext cx="95406" cy="67956"/>
          </a:xfrm>
          <a:custGeom>
            <a:avLst/>
            <a:gdLst/>
            <a:ahLst/>
            <a:cxnLst/>
            <a:rect l="l" t="t" r="r" b="b"/>
            <a:pathLst>
              <a:path w="3453" h="2503" extrusionOk="0">
                <a:moveTo>
                  <a:pt x="1742" y="0"/>
                </a:moveTo>
                <a:lnTo>
                  <a:pt x="855" y="1267"/>
                </a:lnTo>
                <a:lnTo>
                  <a:pt x="0" y="2502"/>
                </a:lnTo>
                <a:lnTo>
                  <a:pt x="3452" y="2502"/>
                </a:lnTo>
                <a:lnTo>
                  <a:pt x="2597" y="1267"/>
                </a:lnTo>
                <a:lnTo>
                  <a:pt x="1742"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1765487" y="4055652"/>
            <a:ext cx="68274" cy="94591"/>
          </a:xfrm>
          <a:custGeom>
            <a:avLst/>
            <a:gdLst/>
            <a:ahLst/>
            <a:cxnLst/>
            <a:rect l="l" t="t" r="r" b="b"/>
            <a:pathLst>
              <a:path w="2471" h="3484" extrusionOk="0">
                <a:moveTo>
                  <a:pt x="2470" y="0"/>
                </a:moveTo>
                <a:lnTo>
                  <a:pt x="1235" y="887"/>
                </a:lnTo>
                <a:lnTo>
                  <a:pt x="0" y="1742"/>
                </a:lnTo>
                <a:lnTo>
                  <a:pt x="1235" y="2597"/>
                </a:lnTo>
                <a:lnTo>
                  <a:pt x="2470" y="3484"/>
                </a:lnTo>
                <a:lnTo>
                  <a:pt x="2470" y="1742"/>
                </a:lnTo>
                <a:lnTo>
                  <a:pt x="247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a:off x="3719451" y="3130494"/>
            <a:ext cx="73523" cy="100618"/>
          </a:xfrm>
          <a:custGeom>
            <a:avLst/>
            <a:gdLst/>
            <a:ahLst/>
            <a:cxnLst/>
            <a:rect l="l" t="t" r="r" b="b"/>
            <a:pathLst>
              <a:path w="2661" h="3706" extrusionOk="0">
                <a:moveTo>
                  <a:pt x="0" y="1"/>
                </a:moveTo>
                <a:lnTo>
                  <a:pt x="0" y="1869"/>
                </a:lnTo>
                <a:lnTo>
                  <a:pt x="0" y="3706"/>
                </a:lnTo>
                <a:lnTo>
                  <a:pt x="1330" y="2787"/>
                </a:lnTo>
                <a:lnTo>
                  <a:pt x="2660" y="1869"/>
                </a:lnTo>
                <a:lnTo>
                  <a:pt x="1330" y="919"/>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a:off x="1619348" y="2846750"/>
            <a:ext cx="85764" cy="73984"/>
          </a:xfrm>
          <a:custGeom>
            <a:avLst/>
            <a:gdLst/>
            <a:ahLst/>
            <a:cxnLst/>
            <a:rect l="l" t="t" r="r" b="b"/>
            <a:pathLst>
              <a:path w="3104" h="2725" extrusionOk="0">
                <a:moveTo>
                  <a:pt x="2376" y="191"/>
                </a:moveTo>
                <a:cubicBezTo>
                  <a:pt x="2502" y="191"/>
                  <a:pt x="2692" y="191"/>
                  <a:pt x="2787" y="349"/>
                </a:cubicBezTo>
                <a:cubicBezTo>
                  <a:pt x="2914" y="507"/>
                  <a:pt x="2914" y="729"/>
                  <a:pt x="2787" y="1046"/>
                </a:cubicBezTo>
                <a:cubicBezTo>
                  <a:pt x="2661" y="1363"/>
                  <a:pt x="2407" y="1679"/>
                  <a:pt x="2059" y="1964"/>
                </a:cubicBezTo>
                <a:cubicBezTo>
                  <a:pt x="1615" y="2313"/>
                  <a:pt x="1140" y="2534"/>
                  <a:pt x="760" y="2534"/>
                </a:cubicBezTo>
                <a:cubicBezTo>
                  <a:pt x="634" y="2534"/>
                  <a:pt x="444" y="2503"/>
                  <a:pt x="349" y="2376"/>
                </a:cubicBezTo>
                <a:cubicBezTo>
                  <a:pt x="222" y="2218"/>
                  <a:pt x="222" y="1964"/>
                  <a:pt x="349" y="1679"/>
                </a:cubicBezTo>
                <a:cubicBezTo>
                  <a:pt x="475" y="1363"/>
                  <a:pt x="729" y="1014"/>
                  <a:pt x="1077" y="761"/>
                </a:cubicBezTo>
                <a:cubicBezTo>
                  <a:pt x="1489" y="381"/>
                  <a:pt x="1996" y="191"/>
                  <a:pt x="2376" y="191"/>
                </a:cubicBezTo>
                <a:close/>
                <a:moveTo>
                  <a:pt x="2376" y="1"/>
                </a:moveTo>
                <a:cubicBezTo>
                  <a:pt x="1932" y="1"/>
                  <a:pt x="1425" y="222"/>
                  <a:pt x="950" y="602"/>
                </a:cubicBezTo>
                <a:cubicBezTo>
                  <a:pt x="602" y="888"/>
                  <a:pt x="317" y="1268"/>
                  <a:pt x="159" y="1584"/>
                </a:cubicBezTo>
                <a:cubicBezTo>
                  <a:pt x="0" y="1964"/>
                  <a:pt x="32" y="2281"/>
                  <a:pt x="190" y="2471"/>
                </a:cubicBezTo>
                <a:cubicBezTo>
                  <a:pt x="317" y="2629"/>
                  <a:pt x="507" y="2724"/>
                  <a:pt x="760" y="2724"/>
                </a:cubicBezTo>
                <a:cubicBezTo>
                  <a:pt x="1172" y="2724"/>
                  <a:pt x="1711" y="2471"/>
                  <a:pt x="2186" y="2091"/>
                </a:cubicBezTo>
                <a:cubicBezTo>
                  <a:pt x="2534" y="1806"/>
                  <a:pt x="2819" y="1458"/>
                  <a:pt x="2977" y="1109"/>
                </a:cubicBezTo>
                <a:cubicBezTo>
                  <a:pt x="3104" y="761"/>
                  <a:pt x="3104" y="444"/>
                  <a:pt x="2914" y="222"/>
                </a:cubicBezTo>
                <a:cubicBezTo>
                  <a:pt x="2819" y="64"/>
                  <a:pt x="2597" y="1"/>
                  <a:pt x="237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a:off x="1525708" y="3171761"/>
            <a:ext cx="5277" cy="33557"/>
          </a:xfrm>
          <a:custGeom>
            <a:avLst/>
            <a:gdLst/>
            <a:ahLst/>
            <a:cxnLst/>
            <a:rect l="l" t="t" r="r" b="b"/>
            <a:pathLst>
              <a:path w="191" h="1236" extrusionOk="0">
                <a:moveTo>
                  <a:pt x="96" y="1"/>
                </a:moveTo>
                <a:cubicBezTo>
                  <a:pt x="32" y="1"/>
                  <a:pt x="1" y="64"/>
                  <a:pt x="1" y="96"/>
                </a:cubicBezTo>
                <a:lnTo>
                  <a:pt x="1" y="1141"/>
                </a:lnTo>
                <a:cubicBezTo>
                  <a:pt x="1" y="1204"/>
                  <a:pt x="32" y="1236"/>
                  <a:pt x="96" y="1236"/>
                </a:cubicBezTo>
                <a:cubicBezTo>
                  <a:pt x="127" y="1236"/>
                  <a:pt x="191" y="1204"/>
                  <a:pt x="191" y="1141"/>
                </a:cubicBezTo>
                <a:lnTo>
                  <a:pt x="191" y="96"/>
                </a:lnTo>
                <a:cubicBezTo>
                  <a:pt x="191" y="64"/>
                  <a:pt x="127" y="1"/>
                  <a:pt x="9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a:off x="1558975" y="3177789"/>
            <a:ext cx="5277" cy="32689"/>
          </a:xfrm>
          <a:custGeom>
            <a:avLst/>
            <a:gdLst/>
            <a:ahLst/>
            <a:cxnLst/>
            <a:rect l="l" t="t" r="r" b="b"/>
            <a:pathLst>
              <a:path w="191" h="1204" extrusionOk="0">
                <a:moveTo>
                  <a:pt x="95" y="0"/>
                </a:moveTo>
                <a:cubicBezTo>
                  <a:pt x="64" y="0"/>
                  <a:pt x="0" y="32"/>
                  <a:pt x="0" y="95"/>
                </a:cubicBezTo>
                <a:lnTo>
                  <a:pt x="0" y="1109"/>
                </a:lnTo>
                <a:cubicBezTo>
                  <a:pt x="0" y="1172"/>
                  <a:pt x="64" y="1204"/>
                  <a:pt x="95" y="1204"/>
                </a:cubicBezTo>
                <a:cubicBezTo>
                  <a:pt x="159" y="1204"/>
                  <a:pt x="190" y="1172"/>
                  <a:pt x="190" y="1109"/>
                </a:cubicBezTo>
                <a:lnTo>
                  <a:pt x="190" y="95"/>
                </a:lnTo>
                <a:cubicBezTo>
                  <a:pt x="190" y="32"/>
                  <a:pt x="159" y="0"/>
                  <a:pt x="9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1525708" y="3220767"/>
            <a:ext cx="5277" cy="32716"/>
          </a:xfrm>
          <a:custGeom>
            <a:avLst/>
            <a:gdLst/>
            <a:ahLst/>
            <a:cxnLst/>
            <a:rect l="l" t="t" r="r" b="b"/>
            <a:pathLst>
              <a:path w="191" h="1205" extrusionOk="0">
                <a:moveTo>
                  <a:pt x="96" y="1"/>
                </a:moveTo>
                <a:cubicBezTo>
                  <a:pt x="32" y="1"/>
                  <a:pt x="1" y="32"/>
                  <a:pt x="1" y="96"/>
                </a:cubicBezTo>
                <a:lnTo>
                  <a:pt x="1" y="1109"/>
                </a:lnTo>
                <a:cubicBezTo>
                  <a:pt x="1" y="1173"/>
                  <a:pt x="32" y="1204"/>
                  <a:pt x="96" y="1204"/>
                </a:cubicBezTo>
                <a:cubicBezTo>
                  <a:pt x="127" y="1204"/>
                  <a:pt x="191" y="1173"/>
                  <a:pt x="191" y="1109"/>
                </a:cubicBezTo>
                <a:lnTo>
                  <a:pt x="191" y="96"/>
                </a:lnTo>
                <a:cubicBezTo>
                  <a:pt x="191" y="32"/>
                  <a:pt x="127" y="1"/>
                  <a:pt x="9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a:off x="1558975" y="3225925"/>
            <a:ext cx="5277" cy="32716"/>
          </a:xfrm>
          <a:custGeom>
            <a:avLst/>
            <a:gdLst/>
            <a:ahLst/>
            <a:cxnLst/>
            <a:rect l="l" t="t" r="r" b="b"/>
            <a:pathLst>
              <a:path w="191" h="1205" extrusionOk="0">
                <a:moveTo>
                  <a:pt x="95" y="1"/>
                </a:moveTo>
                <a:cubicBezTo>
                  <a:pt x="64" y="1"/>
                  <a:pt x="0" y="32"/>
                  <a:pt x="0" y="96"/>
                </a:cubicBezTo>
                <a:lnTo>
                  <a:pt x="0" y="1109"/>
                </a:lnTo>
                <a:cubicBezTo>
                  <a:pt x="0" y="1173"/>
                  <a:pt x="64" y="1204"/>
                  <a:pt x="95" y="1204"/>
                </a:cubicBezTo>
                <a:cubicBezTo>
                  <a:pt x="159" y="1204"/>
                  <a:pt x="190" y="1173"/>
                  <a:pt x="190" y="1109"/>
                </a:cubicBezTo>
                <a:lnTo>
                  <a:pt x="190" y="96"/>
                </a:lnTo>
                <a:cubicBezTo>
                  <a:pt x="190" y="32"/>
                  <a:pt x="159" y="1"/>
                  <a:pt x="9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a:off x="1722605" y="3187237"/>
            <a:ext cx="5277" cy="49033"/>
          </a:xfrm>
          <a:custGeom>
            <a:avLst/>
            <a:gdLst/>
            <a:ahLst/>
            <a:cxnLst/>
            <a:rect l="l" t="t" r="r" b="b"/>
            <a:pathLst>
              <a:path w="191" h="1806" extrusionOk="0">
                <a:moveTo>
                  <a:pt x="95" y="1"/>
                </a:moveTo>
                <a:cubicBezTo>
                  <a:pt x="32" y="1"/>
                  <a:pt x="0" y="64"/>
                  <a:pt x="0" y="96"/>
                </a:cubicBezTo>
                <a:lnTo>
                  <a:pt x="0" y="1711"/>
                </a:lnTo>
                <a:cubicBezTo>
                  <a:pt x="0" y="1742"/>
                  <a:pt x="32" y="1806"/>
                  <a:pt x="95" y="1806"/>
                </a:cubicBezTo>
                <a:cubicBezTo>
                  <a:pt x="127" y="1806"/>
                  <a:pt x="190" y="1742"/>
                  <a:pt x="190" y="1711"/>
                </a:cubicBezTo>
                <a:lnTo>
                  <a:pt x="190" y="96"/>
                </a:lnTo>
                <a:cubicBezTo>
                  <a:pt x="190" y="64"/>
                  <a:pt x="127" y="1"/>
                  <a:pt x="9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1761094" y="3176920"/>
            <a:ext cx="5277" cy="49033"/>
          </a:xfrm>
          <a:custGeom>
            <a:avLst/>
            <a:gdLst/>
            <a:ahLst/>
            <a:cxnLst/>
            <a:rect l="l" t="t" r="r" b="b"/>
            <a:pathLst>
              <a:path w="191" h="1806" extrusionOk="0">
                <a:moveTo>
                  <a:pt x="96" y="1"/>
                </a:moveTo>
                <a:cubicBezTo>
                  <a:pt x="64" y="1"/>
                  <a:pt x="1" y="64"/>
                  <a:pt x="1" y="96"/>
                </a:cubicBezTo>
                <a:lnTo>
                  <a:pt x="1" y="1711"/>
                </a:lnTo>
                <a:cubicBezTo>
                  <a:pt x="1" y="1742"/>
                  <a:pt x="32" y="1806"/>
                  <a:pt x="96" y="1806"/>
                </a:cubicBezTo>
                <a:cubicBezTo>
                  <a:pt x="159" y="1806"/>
                  <a:pt x="191" y="1742"/>
                  <a:pt x="191" y="1711"/>
                </a:cubicBezTo>
                <a:lnTo>
                  <a:pt x="191" y="96"/>
                </a:lnTo>
                <a:cubicBezTo>
                  <a:pt x="191" y="64"/>
                  <a:pt x="159" y="1"/>
                  <a:pt x="9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a:off x="1929117" y="3115887"/>
            <a:ext cx="6134" cy="30978"/>
          </a:xfrm>
          <a:custGeom>
            <a:avLst/>
            <a:gdLst/>
            <a:ahLst/>
            <a:cxnLst/>
            <a:rect l="l" t="t" r="r" b="b"/>
            <a:pathLst>
              <a:path w="222" h="1141" extrusionOk="0">
                <a:moveTo>
                  <a:pt x="127" y="0"/>
                </a:moveTo>
                <a:cubicBezTo>
                  <a:pt x="64" y="0"/>
                  <a:pt x="0" y="63"/>
                  <a:pt x="0" y="95"/>
                </a:cubicBezTo>
                <a:lnTo>
                  <a:pt x="0" y="1045"/>
                </a:lnTo>
                <a:cubicBezTo>
                  <a:pt x="0" y="1109"/>
                  <a:pt x="64" y="1140"/>
                  <a:pt x="127" y="1140"/>
                </a:cubicBezTo>
                <a:cubicBezTo>
                  <a:pt x="159" y="1140"/>
                  <a:pt x="222" y="1109"/>
                  <a:pt x="222" y="1045"/>
                </a:cubicBezTo>
                <a:lnTo>
                  <a:pt x="222" y="95"/>
                </a:lnTo>
                <a:cubicBezTo>
                  <a:pt x="222" y="63"/>
                  <a:pt x="159" y="0"/>
                  <a:pt x="1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9"/>
          <p:cNvSpPr/>
          <p:nvPr/>
        </p:nvSpPr>
        <p:spPr>
          <a:xfrm>
            <a:off x="1929117" y="3164893"/>
            <a:ext cx="6134" cy="30109"/>
          </a:xfrm>
          <a:custGeom>
            <a:avLst/>
            <a:gdLst/>
            <a:ahLst/>
            <a:cxnLst/>
            <a:rect l="l" t="t" r="r" b="b"/>
            <a:pathLst>
              <a:path w="222" h="1109" extrusionOk="0">
                <a:moveTo>
                  <a:pt x="127" y="0"/>
                </a:moveTo>
                <a:cubicBezTo>
                  <a:pt x="64" y="0"/>
                  <a:pt x="0" y="32"/>
                  <a:pt x="0" y="95"/>
                </a:cubicBezTo>
                <a:lnTo>
                  <a:pt x="0" y="1014"/>
                </a:lnTo>
                <a:cubicBezTo>
                  <a:pt x="0" y="1077"/>
                  <a:pt x="64" y="1109"/>
                  <a:pt x="127" y="1109"/>
                </a:cubicBezTo>
                <a:cubicBezTo>
                  <a:pt x="159" y="1109"/>
                  <a:pt x="222" y="1077"/>
                  <a:pt x="222" y="1014"/>
                </a:cubicBezTo>
                <a:lnTo>
                  <a:pt x="222" y="95"/>
                </a:lnTo>
                <a:cubicBezTo>
                  <a:pt x="222" y="32"/>
                  <a:pt x="159" y="0"/>
                  <a:pt x="1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a:off x="1963241" y="3169182"/>
            <a:ext cx="5277" cy="30978"/>
          </a:xfrm>
          <a:custGeom>
            <a:avLst/>
            <a:gdLst/>
            <a:ahLst/>
            <a:cxnLst/>
            <a:rect l="l" t="t" r="r" b="b"/>
            <a:pathLst>
              <a:path w="191" h="1141" extrusionOk="0">
                <a:moveTo>
                  <a:pt x="95" y="1"/>
                </a:moveTo>
                <a:cubicBezTo>
                  <a:pt x="32" y="1"/>
                  <a:pt x="0" y="64"/>
                  <a:pt x="0" y="127"/>
                </a:cubicBezTo>
                <a:lnTo>
                  <a:pt x="0" y="1046"/>
                </a:lnTo>
                <a:cubicBezTo>
                  <a:pt x="0" y="1109"/>
                  <a:pt x="32" y="1141"/>
                  <a:pt x="95" y="1141"/>
                </a:cubicBezTo>
                <a:cubicBezTo>
                  <a:pt x="159" y="1141"/>
                  <a:pt x="190" y="1109"/>
                  <a:pt x="190" y="1046"/>
                </a:cubicBezTo>
                <a:lnTo>
                  <a:pt x="190" y="127"/>
                </a:lnTo>
                <a:cubicBezTo>
                  <a:pt x="190" y="64"/>
                  <a:pt x="159" y="1"/>
                  <a:pt x="9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a:off x="1525708" y="3268931"/>
            <a:ext cx="5277" cy="33557"/>
          </a:xfrm>
          <a:custGeom>
            <a:avLst/>
            <a:gdLst/>
            <a:ahLst/>
            <a:cxnLst/>
            <a:rect l="l" t="t" r="r" b="b"/>
            <a:pathLst>
              <a:path w="191" h="1236" extrusionOk="0">
                <a:moveTo>
                  <a:pt x="96" y="0"/>
                </a:moveTo>
                <a:cubicBezTo>
                  <a:pt x="32" y="0"/>
                  <a:pt x="1" y="32"/>
                  <a:pt x="1" y="95"/>
                </a:cubicBezTo>
                <a:lnTo>
                  <a:pt x="1" y="1140"/>
                </a:lnTo>
                <a:cubicBezTo>
                  <a:pt x="1" y="1172"/>
                  <a:pt x="32" y="1235"/>
                  <a:pt x="96" y="1235"/>
                </a:cubicBezTo>
                <a:cubicBezTo>
                  <a:pt x="127" y="1235"/>
                  <a:pt x="191" y="1172"/>
                  <a:pt x="191" y="1140"/>
                </a:cubicBezTo>
                <a:lnTo>
                  <a:pt x="191" y="95"/>
                </a:lnTo>
                <a:cubicBezTo>
                  <a:pt x="191" y="32"/>
                  <a:pt x="127" y="0"/>
                  <a:pt x="9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a:off x="1558975" y="3274089"/>
            <a:ext cx="5277" cy="33557"/>
          </a:xfrm>
          <a:custGeom>
            <a:avLst/>
            <a:gdLst/>
            <a:ahLst/>
            <a:cxnLst/>
            <a:rect l="l" t="t" r="r" b="b"/>
            <a:pathLst>
              <a:path w="191" h="1236" extrusionOk="0">
                <a:moveTo>
                  <a:pt x="95" y="0"/>
                </a:moveTo>
                <a:cubicBezTo>
                  <a:pt x="64" y="0"/>
                  <a:pt x="0" y="32"/>
                  <a:pt x="0" y="95"/>
                </a:cubicBezTo>
                <a:lnTo>
                  <a:pt x="0" y="1140"/>
                </a:lnTo>
                <a:cubicBezTo>
                  <a:pt x="0" y="1172"/>
                  <a:pt x="64" y="1235"/>
                  <a:pt x="95" y="1235"/>
                </a:cubicBezTo>
                <a:cubicBezTo>
                  <a:pt x="159" y="1235"/>
                  <a:pt x="190" y="1172"/>
                  <a:pt x="190" y="1140"/>
                </a:cubicBezTo>
                <a:lnTo>
                  <a:pt x="190" y="95"/>
                </a:lnTo>
                <a:cubicBezTo>
                  <a:pt x="190" y="32"/>
                  <a:pt x="159" y="0"/>
                  <a:pt x="9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a:off x="1543226" y="3396182"/>
            <a:ext cx="5277" cy="25820"/>
          </a:xfrm>
          <a:custGeom>
            <a:avLst/>
            <a:gdLst/>
            <a:ahLst/>
            <a:cxnLst/>
            <a:rect l="l" t="t" r="r" b="b"/>
            <a:pathLst>
              <a:path w="191" h="951" extrusionOk="0">
                <a:moveTo>
                  <a:pt x="95" y="0"/>
                </a:moveTo>
                <a:cubicBezTo>
                  <a:pt x="64" y="0"/>
                  <a:pt x="0" y="32"/>
                  <a:pt x="0" y="95"/>
                </a:cubicBezTo>
                <a:lnTo>
                  <a:pt x="0" y="855"/>
                </a:lnTo>
                <a:cubicBezTo>
                  <a:pt x="0" y="887"/>
                  <a:pt x="64" y="950"/>
                  <a:pt x="95" y="950"/>
                </a:cubicBezTo>
                <a:cubicBezTo>
                  <a:pt x="159" y="950"/>
                  <a:pt x="190" y="887"/>
                  <a:pt x="190" y="855"/>
                </a:cubicBezTo>
                <a:lnTo>
                  <a:pt x="190" y="95"/>
                </a:lnTo>
                <a:cubicBezTo>
                  <a:pt x="190" y="32"/>
                  <a:pt x="159" y="0"/>
                  <a:pt x="9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a:off x="1506477" y="3394743"/>
            <a:ext cx="17517" cy="20363"/>
          </a:xfrm>
          <a:custGeom>
            <a:avLst/>
            <a:gdLst/>
            <a:ahLst/>
            <a:cxnLst/>
            <a:rect l="l" t="t" r="r" b="b"/>
            <a:pathLst>
              <a:path w="634" h="750" extrusionOk="0">
                <a:moveTo>
                  <a:pt x="519" y="1"/>
                </a:moveTo>
                <a:cubicBezTo>
                  <a:pt x="491" y="1"/>
                  <a:pt x="462" y="16"/>
                  <a:pt x="443" y="53"/>
                </a:cubicBezTo>
                <a:lnTo>
                  <a:pt x="32" y="592"/>
                </a:lnTo>
                <a:cubicBezTo>
                  <a:pt x="0" y="623"/>
                  <a:pt x="0" y="687"/>
                  <a:pt x="32" y="718"/>
                </a:cubicBezTo>
                <a:cubicBezTo>
                  <a:pt x="63" y="750"/>
                  <a:pt x="63" y="750"/>
                  <a:pt x="95" y="750"/>
                </a:cubicBezTo>
                <a:cubicBezTo>
                  <a:pt x="127" y="750"/>
                  <a:pt x="158" y="750"/>
                  <a:pt x="158" y="718"/>
                </a:cubicBezTo>
                <a:lnTo>
                  <a:pt x="602" y="148"/>
                </a:lnTo>
                <a:cubicBezTo>
                  <a:pt x="633" y="117"/>
                  <a:pt x="602" y="53"/>
                  <a:pt x="570" y="22"/>
                </a:cubicBezTo>
                <a:cubicBezTo>
                  <a:pt x="557" y="8"/>
                  <a:pt x="538" y="1"/>
                  <a:pt x="51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a:off x="1568591" y="3394743"/>
            <a:ext cx="17517" cy="20363"/>
          </a:xfrm>
          <a:custGeom>
            <a:avLst/>
            <a:gdLst/>
            <a:ahLst/>
            <a:cxnLst/>
            <a:rect l="l" t="t" r="r" b="b"/>
            <a:pathLst>
              <a:path w="634" h="750" extrusionOk="0">
                <a:moveTo>
                  <a:pt x="115" y="1"/>
                </a:moveTo>
                <a:cubicBezTo>
                  <a:pt x="96" y="1"/>
                  <a:pt x="77" y="8"/>
                  <a:pt x="64" y="22"/>
                </a:cubicBezTo>
                <a:cubicBezTo>
                  <a:pt x="1" y="53"/>
                  <a:pt x="1" y="117"/>
                  <a:pt x="32" y="148"/>
                </a:cubicBezTo>
                <a:lnTo>
                  <a:pt x="444" y="718"/>
                </a:lnTo>
                <a:cubicBezTo>
                  <a:pt x="476" y="750"/>
                  <a:pt x="507" y="750"/>
                  <a:pt x="539" y="750"/>
                </a:cubicBezTo>
                <a:cubicBezTo>
                  <a:pt x="539" y="750"/>
                  <a:pt x="571" y="750"/>
                  <a:pt x="571" y="718"/>
                </a:cubicBezTo>
                <a:cubicBezTo>
                  <a:pt x="634" y="687"/>
                  <a:pt x="634" y="623"/>
                  <a:pt x="602" y="592"/>
                </a:cubicBezTo>
                <a:lnTo>
                  <a:pt x="191" y="53"/>
                </a:lnTo>
                <a:cubicBezTo>
                  <a:pt x="172" y="16"/>
                  <a:pt x="143" y="1"/>
                  <a:pt x="11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a:off x="1668338" y="3519334"/>
            <a:ext cx="31526" cy="35078"/>
          </a:xfrm>
          <a:custGeom>
            <a:avLst/>
            <a:gdLst/>
            <a:ahLst/>
            <a:cxnLst/>
            <a:rect l="l" t="t" r="r" b="b"/>
            <a:pathLst>
              <a:path w="1141" h="1292" extrusionOk="0">
                <a:moveTo>
                  <a:pt x="1014" y="1"/>
                </a:moveTo>
                <a:cubicBezTo>
                  <a:pt x="991" y="1"/>
                  <a:pt x="967" y="9"/>
                  <a:pt x="951" y="25"/>
                </a:cubicBezTo>
                <a:lnTo>
                  <a:pt x="33" y="1133"/>
                </a:lnTo>
                <a:cubicBezTo>
                  <a:pt x="1" y="1196"/>
                  <a:pt x="1" y="1260"/>
                  <a:pt x="64" y="1291"/>
                </a:cubicBezTo>
                <a:lnTo>
                  <a:pt x="96" y="1291"/>
                </a:lnTo>
                <a:cubicBezTo>
                  <a:pt x="128" y="1291"/>
                  <a:pt x="159" y="1291"/>
                  <a:pt x="191" y="1260"/>
                </a:cubicBezTo>
                <a:lnTo>
                  <a:pt x="1109" y="151"/>
                </a:lnTo>
                <a:cubicBezTo>
                  <a:pt x="1141" y="88"/>
                  <a:pt x="1141" y="56"/>
                  <a:pt x="1078" y="25"/>
                </a:cubicBezTo>
                <a:cubicBezTo>
                  <a:pt x="1062" y="9"/>
                  <a:pt x="1038" y="1"/>
                  <a:pt x="101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a:off x="1742720" y="3520854"/>
            <a:ext cx="5277" cy="50743"/>
          </a:xfrm>
          <a:custGeom>
            <a:avLst/>
            <a:gdLst/>
            <a:ahLst/>
            <a:cxnLst/>
            <a:rect l="l" t="t" r="r" b="b"/>
            <a:pathLst>
              <a:path w="191" h="1869" extrusionOk="0">
                <a:moveTo>
                  <a:pt x="96" y="0"/>
                </a:moveTo>
                <a:cubicBezTo>
                  <a:pt x="64" y="0"/>
                  <a:pt x="1" y="64"/>
                  <a:pt x="1" y="95"/>
                </a:cubicBezTo>
                <a:lnTo>
                  <a:pt x="1" y="1774"/>
                </a:lnTo>
                <a:cubicBezTo>
                  <a:pt x="1" y="1837"/>
                  <a:pt x="64" y="1869"/>
                  <a:pt x="96" y="1869"/>
                </a:cubicBezTo>
                <a:cubicBezTo>
                  <a:pt x="159" y="1869"/>
                  <a:pt x="191" y="1837"/>
                  <a:pt x="191" y="1774"/>
                </a:cubicBezTo>
                <a:lnTo>
                  <a:pt x="191" y="95"/>
                </a:lnTo>
                <a:cubicBezTo>
                  <a:pt x="191" y="32"/>
                  <a:pt x="159" y="0"/>
                  <a:pt x="9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9"/>
          <p:cNvSpPr/>
          <p:nvPr/>
        </p:nvSpPr>
        <p:spPr>
          <a:xfrm>
            <a:off x="1796102" y="3518764"/>
            <a:ext cx="29785" cy="35648"/>
          </a:xfrm>
          <a:custGeom>
            <a:avLst/>
            <a:gdLst/>
            <a:ahLst/>
            <a:cxnLst/>
            <a:rect l="l" t="t" r="r" b="b"/>
            <a:pathLst>
              <a:path w="1078" h="1313" extrusionOk="0">
                <a:moveTo>
                  <a:pt x="87" y="1"/>
                </a:moveTo>
                <a:cubicBezTo>
                  <a:pt x="69" y="1"/>
                  <a:pt x="51" y="5"/>
                  <a:pt x="32" y="14"/>
                </a:cubicBezTo>
                <a:cubicBezTo>
                  <a:pt x="1" y="46"/>
                  <a:pt x="1" y="109"/>
                  <a:pt x="32" y="141"/>
                </a:cubicBezTo>
                <a:lnTo>
                  <a:pt x="887" y="1281"/>
                </a:lnTo>
                <a:cubicBezTo>
                  <a:pt x="919" y="1312"/>
                  <a:pt x="951" y="1312"/>
                  <a:pt x="982" y="1312"/>
                </a:cubicBezTo>
                <a:lnTo>
                  <a:pt x="1014" y="1312"/>
                </a:lnTo>
                <a:cubicBezTo>
                  <a:pt x="1077" y="1281"/>
                  <a:pt x="1077" y="1217"/>
                  <a:pt x="1046" y="1154"/>
                </a:cubicBezTo>
                <a:lnTo>
                  <a:pt x="191" y="46"/>
                </a:lnTo>
                <a:cubicBezTo>
                  <a:pt x="168" y="23"/>
                  <a:pt x="130" y="1"/>
                  <a:pt x="8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9"/>
          <p:cNvSpPr/>
          <p:nvPr/>
        </p:nvSpPr>
        <p:spPr>
          <a:xfrm>
            <a:off x="1900243" y="3385512"/>
            <a:ext cx="21883" cy="24435"/>
          </a:xfrm>
          <a:custGeom>
            <a:avLst/>
            <a:gdLst/>
            <a:ahLst/>
            <a:cxnLst/>
            <a:rect l="l" t="t" r="r" b="b"/>
            <a:pathLst>
              <a:path w="792" h="900" extrusionOk="0">
                <a:moveTo>
                  <a:pt x="694" y="0"/>
                </a:moveTo>
                <a:cubicBezTo>
                  <a:pt x="662" y="0"/>
                  <a:pt x="624" y="22"/>
                  <a:pt x="602" y="45"/>
                </a:cubicBezTo>
                <a:lnTo>
                  <a:pt x="32" y="742"/>
                </a:lnTo>
                <a:cubicBezTo>
                  <a:pt x="0" y="805"/>
                  <a:pt x="32" y="837"/>
                  <a:pt x="63" y="868"/>
                </a:cubicBezTo>
                <a:cubicBezTo>
                  <a:pt x="63" y="900"/>
                  <a:pt x="95" y="900"/>
                  <a:pt x="127" y="900"/>
                </a:cubicBezTo>
                <a:cubicBezTo>
                  <a:pt x="158" y="900"/>
                  <a:pt x="190" y="900"/>
                  <a:pt x="190" y="868"/>
                </a:cubicBezTo>
                <a:lnTo>
                  <a:pt x="760" y="172"/>
                </a:lnTo>
                <a:cubicBezTo>
                  <a:pt x="792" y="108"/>
                  <a:pt x="792" y="45"/>
                  <a:pt x="729" y="13"/>
                </a:cubicBezTo>
                <a:cubicBezTo>
                  <a:pt x="719" y="4"/>
                  <a:pt x="707" y="0"/>
                  <a:pt x="69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a:off x="1947491" y="3385865"/>
            <a:ext cx="5277" cy="33557"/>
          </a:xfrm>
          <a:custGeom>
            <a:avLst/>
            <a:gdLst/>
            <a:ahLst/>
            <a:cxnLst/>
            <a:rect l="l" t="t" r="r" b="b"/>
            <a:pathLst>
              <a:path w="191" h="1236" extrusionOk="0">
                <a:moveTo>
                  <a:pt x="95" y="0"/>
                </a:moveTo>
                <a:cubicBezTo>
                  <a:pt x="64" y="0"/>
                  <a:pt x="0" y="64"/>
                  <a:pt x="0" y="95"/>
                </a:cubicBezTo>
                <a:lnTo>
                  <a:pt x="0" y="1140"/>
                </a:lnTo>
                <a:cubicBezTo>
                  <a:pt x="0" y="1172"/>
                  <a:pt x="64" y="1235"/>
                  <a:pt x="95" y="1235"/>
                </a:cubicBezTo>
                <a:cubicBezTo>
                  <a:pt x="159" y="1235"/>
                  <a:pt x="190" y="1172"/>
                  <a:pt x="190" y="1140"/>
                </a:cubicBezTo>
                <a:lnTo>
                  <a:pt x="190" y="95"/>
                </a:lnTo>
                <a:cubicBezTo>
                  <a:pt x="190" y="64"/>
                  <a:pt x="159" y="0"/>
                  <a:pt x="9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a:off x="1529217" y="3324805"/>
            <a:ext cx="30642" cy="49033"/>
          </a:xfrm>
          <a:custGeom>
            <a:avLst/>
            <a:gdLst/>
            <a:ahLst/>
            <a:cxnLst/>
            <a:rect l="l" t="t" r="r" b="b"/>
            <a:pathLst>
              <a:path w="1109" h="1806" extrusionOk="0">
                <a:moveTo>
                  <a:pt x="507" y="317"/>
                </a:moveTo>
                <a:lnTo>
                  <a:pt x="507" y="666"/>
                </a:lnTo>
                <a:cubicBezTo>
                  <a:pt x="444" y="634"/>
                  <a:pt x="380" y="602"/>
                  <a:pt x="349" y="539"/>
                </a:cubicBezTo>
                <a:cubicBezTo>
                  <a:pt x="349" y="444"/>
                  <a:pt x="380" y="381"/>
                  <a:pt x="444" y="349"/>
                </a:cubicBezTo>
                <a:cubicBezTo>
                  <a:pt x="475" y="317"/>
                  <a:pt x="444" y="317"/>
                  <a:pt x="507" y="317"/>
                </a:cubicBezTo>
                <a:close/>
                <a:moveTo>
                  <a:pt x="697" y="982"/>
                </a:moveTo>
                <a:cubicBezTo>
                  <a:pt x="792" y="1014"/>
                  <a:pt x="887" y="1109"/>
                  <a:pt x="919" y="1204"/>
                </a:cubicBezTo>
                <a:cubicBezTo>
                  <a:pt x="919" y="1362"/>
                  <a:pt x="856" y="1489"/>
                  <a:pt x="729" y="1521"/>
                </a:cubicBezTo>
                <a:lnTo>
                  <a:pt x="697" y="1521"/>
                </a:lnTo>
                <a:lnTo>
                  <a:pt x="697" y="982"/>
                </a:lnTo>
                <a:close/>
                <a:moveTo>
                  <a:pt x="602" y="1"/>
                </a:moveTo>
                <a:cubicBezTo>
                  <a:pt x="571" y="1"/>
                  <a:pt x="507" y="64"/>
                  <a:pt x="507" y="96"/>
                </a:cubicBezTo>
                <a:lnTo>
                  <a:pt x="507" y="127"/>
                </a:lnTo>
                <a:cubicBezTo>
                  <a:pt x="412" y="127"/>
                  <a:pt x="380" y="159"/>
                  <a:pt x="349" y="191"/>
                </a:cubicBezTo>
                <a:cubicBezTo>
                  <a:pt x="190" y="254"/>
                  <a:pt x="127" y="412"/>
                  <a:pt x="159" y="571"/>
                </a:cubicBezTo>
                <a:cubicBezTo>
                  <a:pt x="190" y="761"/>
                  <a:pt x="317" y="824"/>
                  <a:pt x="507" y="887"/>
                </a:cubicBezTo>
                <a:lnTo>
                  <a:pt x="507" y="1552"/>
                </a:lnTo>
                <a:cubicBezTo>
                  <a:pt x="349" y="1552"/>
                  <a:pt x="254" y="1489"/>
                  <a:pt x="222" y="1426"/>
                </a:cubicBezTo>
                <a:cubicBezTo>
                  <a:pt x="204" y="1389"/>
                  <a:pt x="174" y="1373"/>
                  <a:pt x="140" y="1373"/>
                </a:cubicBezTo>
                <a:cubicBezTo>
                  <a:pt x="116" y="1373"/>
                  <a:pt x="90" y="1381"/>
                  <a:pt x="64" y="1394"/>
                </a:cubicBezTo>
                <a:cubicBezTo>
                  <a:pt x="32" y="1394"/>
                  <a:pt x="0" y="1457"/>
                  <a:pt x="32" y="1521"/>
                </a:cubicBezTo>
                <a:cubicBezTo>
                  <a:pt x="127" y="1647"/>
                  <a:pt x="317" y="1742"/>
                  <a:pt x="507" y="1742"/>
                </a:cubicBezTo>
                <a:cubicBezTo>
                  <a:pt x="507" y="1774"/>
                  <a:pt x="539" y="1806"/>
                  <a:pt x="602" y="1806"/>
                </a:cubicBezTo>
                <a:cubicBezTo>
                  <a:pt x="634" y="1806"/>
                  <a:pt x="666" y="1774"/>
                  <a:pt x="666" y="1711"/>
                </a:cubicBezTo>
                <a:lnTo>
                  <a:pt x="761" y="1711"/>
                </a:lnTo>
                <a:cubicBezTo>
                  <a:pt x="982" y="1616"/>
                  <a:pt x="1109" y="1426"/>
                  <a:pt x="1077" y="1204"/>
                </a:cubicBezTo>
                <a:cubicBezTo>
                  <a:pt x="1077" y="951"/>
                  <a:pt x="887" y="824"/>
                  <a:pt x="697" y="761"/>
                </a:cubicBezTo>
                <a:lnTo>
                  <a:pt x="697" y="317"/>
                </a:lnTo>
                <a:cubicBezTo>
                  <a:pt x="697" y="349"/>
                  <a:pt x="792" y="381"/>
                  <a:pt x="824" y="412"/>
                </a:cubicBezTo>
                <a:cubicBezTo>
                  <a:pt x="837" y="426"/>
                  <a:pt x="856" y="433"/>
                  <a:pt x="875" y="433"/>
                </a:cubicBezTo>
                <a:cubicBezTo>
                  <a:pt x="903" y="433"/>
                  <a:pt x="932" y="418"/>
                  <a:pt x="951" y="381"/>
                </a:cubicBezTo>
                <a:cubicBezTo>
                  <a:pt x="982" y="349"/>
                  <a:pt x="982" y="286"/>
                  <a:pt x="951" y="254"/>
                </a:cubicBezTo>
                <a:cubicBezTo>
                  <a:pt x="887" y="191"/>
                  <a:pt x="792" y="159"/>
                  <a:pt x="697" y="127"/>
                </a:cubicBezTo>
                <a:lnTo>
                  <a:pt x="697" y="96"/>
                </a:lnTo>
                <a:cubicBezTo>
                  <a:pt x="697" y="64"/>
                  <a:pt x="666" y="1"/>
                  <a:pt x="6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a:off x="1713846" y="3360914"/>
            <a:ext cx="61283" cy="98907"/>
          </a:xfrm>
          <a:custGeom>
            <a:avLst/>
            <a:gdLst/>
            <a:ahLst/>
            <a:cxnLst/>
            <a:rect l="l" t="t" r="r" b="b"/>
            <a:pathLst>
              <a:path w="2218" h="3643" extrusionOk="0">
                <a:moveTo>
                  <a:pt x="1046" y="381"/>
                </a:moveTo>
                <a:lnTo>
                  <a:pt x="1046" y="1489"/>
                </a:lnTo>
                <a:cubicBezTo>
                  <a:pt x="792" y="1363"/>
                  <a:pt x="539" y="1268"/>
                  <a:pt x="539" y="1046"/>
                </a:cubicBezTo>
                <a:cubicBezTo>
                  <a:pt x="539" y="381"/>
                  <a:pt x="951" y="412"/>
                  <a:pt x="1046" y="381"/>
                </a:cubicBezTo>
                <a:close/>
                <a:moveTo>
                  <a:pt x="1236" y="1774"/>
                </a:moveTo>
                <a:cubicBezTo>
                  <a:pt x="1616" y="1933"/>
                  <a:pt x="1932" y="2091"/>
                  <a:pt x="1964" y="2503"/>
                </a:cubicBezTo>
                <a:cubicBezTo>
                  <a:pt x="2027" y="3009"/>
                  <a:pt x="1742" y="3231"/>
                  <a:pt x="1457" y="3326"/>
                </a:cubicBezTo>
                <a:cubicBezTo>
                  <a:pt x="1394" y="3326"/>
                  <a:pt x="1331" y="3358"/>
                  <a:pt x="1236" y="3358"/>
                </a:cubicBezTo>
                <a:lnTo>
                  <a:pt x="1236" y="1774"/>
                </a:lnTo>
                <a:close/>
                <a:moveTo>
                  <a:pt x="1141" y="1"/>
                </a:moveTo>
                <a:cubicBezTo>
                  <a:pt x="1109" y="1"/>
                  <a:pt x="1046" y="32"/>
                  <a:pt x="1046" y="96"/>
                </a:cubicBezTo>
                <a:lnTo>
                  <a:pt x="1046" y="191"/>
                </a:lnTo>
                <a:cubicBezTo>
                  <a:pt x="856" y="222"/>
                  <a:pt x="254" y="286"/>
                  <a:pt x="286" y="1078"/>
                </a:cubicBezTo>
                <a:cubicBezTo>
                  <a:pt x="317" y="1394"/>
                  <a:pt x="666" y="1553"/>
                  <a:pt x="1046" y="1679"/>
                </a:cubicBezTo>
                <a:lnTo>
                  <a:pt x="1046" y="3358"/>
                </a:lnTo>
                <a:cubicBezTo>
                  <a:pt x="666" y="3358"/>
                  <a:pt x="317" y="3231"/>
                  <a:pt x="222" y="3041"/>
                </a:cubicBezTo>
                <a:cubicBezTo>
                  <a:pt x="191" y="2978"/>
                  <a:pt x="127" y="2978"/>
                  <a:pt x="64" y="2978"/>
                </a:cubicBezTo>
                <a:cubicBezTo>
                  <a:pt x="32" y="3009"/>
                  <a:pt x="1" y="3073"/>
                  <a:pt x="32" y="3104"/>
                </a:cubicBezTo>
                <a:cubicBezTo>
                  <a:pt x="191" y="3389"/>
                  <a:pt x="602" y="3548"/>
                  <a:pt x="1046" y="3548"/>
                </a:cubicBezTo>
                <a:cubicBezTo>
                  <a:pt x="1046" y="3611"/>
                  <a:pt x="1077" y="3643"/>
                  <a:pt x="1141" y="3643"/>
                </a:cubicBezTo>
                <a:cubicBezTo>
                  <a:pt x="1172" y="3643"/>
                  <a:pt x="1236" y="3611"/>
                  <a:pt x="1236" y="3548"/>
                </a:cubicBezTo>
                <a:cubicBezTo>
                  <a:pt x="1331" y="3548"/>
                  <a:pt x="1426" y="3516"/>
                  <a:pt x="1521" y="3484"/>
                </a:cubicBezTo>
                <a:cubicBezTo>
                  <a:pt x="1964" y="3358"/>
                  <a:pt x="2217" y="2978"/>
                  <a:pt x="2154" y="2471"/>
                </a:cubicBezTo>
                <a:cubicBezTo>
                  <a:pt x="2091" y="1933"/>
                  <a:pt x="1616" y="1743"/>
                  <a:pt x="1236" y="1553"/>
                </a:cubicBezTo>
                <a:lnTo>
                  <a:pt x="1236" y="412"/>
                </a:lnTo>
                <a:cubicBezTo>
                  <a:pt x="1426" y="412"/>
                  <a:pt x="1584" y="507"/>
                  <a:pt x="1742" y="634"/>
                </a:cubicBezTo>
                <a:cubicBezTo>
                  <a:pt x="1774" y="650"/>
                  <a:pt x="1798" y="658"/>
                  <a:pt x="1818" y="658"/>
                </a:cubicBezTo>
                <a:cubicBezTo>
                  <a:pt x="1837" y="658"/>
                  <a:pt x="1853" y="650"/>
                  <a:pt x="1869" y="634"/>
                </a:cubicBezTo>
                <a:cubicBezTo>
                  <a:pt x="1901" y="571"/>
                  <a:pt x="1932" y="539"/>
                  <a:pt x="1869" y="507"/>
                </a:cubicBezTo>
                <a:cubicBezTo>
                  <a:pt x="1679" y="317"/>
                  <a:pt x="1426" y="222"/>
                  <a:pt x="1236" y="222"/>
                </a:cubicBezTo>
                <a:lnTo>
                  <a:pt x="1236" y="96"/>
                </a:lnTo>
                <a:cubicBezTo>
                  <a:pt x="1236" y="32"/>
                  <a:pt x="1204" y="1"/>
                  <a:pt x="11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a:off x="1500343" y="3305040"/>
            <a:ext cx="90157" cy="88590"/>
          </a:xfrm>
          <a:custGeom>
            <a:avLst/>
            <a:gdLst/>
            <a:ahLst/>
            <a:cxnLst/>
            <a:rect l="l" t="t" r="r" b="b"/>
            <a:pathLst>
              <a:path w="3263" h="3263" extrusionOk="0">
                <a:moveTo>
                  <a:pt x="1647" y="159"/>
                </a:moveTo>
                <a:cubicBezTo>
                  <a:pt x="2439" y="159"/>
                  <a:pt x="3072" y="824"/>
                  <a:pt x="3072" y="1615"/>
                </a:cubicBezTo>
                <a:cubicBezTo>
                  <a:pt x="3072" y="2407"/>
                  <a:pt x="2439" y="3072"/>
                  <a:pt x="1647" y="3072"/>
                </a:cubicBezTo>
                <a:cubicBezTo>
                  <a:pt x="855" y="3072"/>
                  <a:pt x="190" y="2407"/>
                  <a:pt x="190" y="1615"/>
                </a:cubicBezTo>
                <a:cubicBezTo>
                  <a:pt x="190" y="824"/>
                  <a:pt x="855" y="159"/>
                  <a:pt x="1647" y="159"/>
                </a:cubicBezTo>
                <a:close/>
                <a:moveTo>
                  <a:pt x="1647" y="0"/>
                </a:moveTo>
                <a:cubicBezTo>
                  <a:pt x="729" y="0"/>
                  <a:pt x="0" y="729"/>
                  <a:pt x="0" y="1615"/>
                </a:cubicBezTo>
                <a:cubicBezTo>
                  <a:pt x="0" y="2502"/>
                  <a:pt x="729" y="3262"/>
                  <a:pt x="1647" y="3262"/>
                </a:cubicBezTo>
                <a:cubicBezTo>
                  <a:pt x="2534" y="3262"/>
                  <a:pt x="3262" y="2502"/>
                  <a:pt x="3262" y="1615"/>
                </a:cubicBezTo>
                <a:cubicBezTo>
                  <a:pt x="3262" y="729"/>
                  <a:pt x="2534" y="0"/>
                  <a:pt x="164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a:off x="1509102" y="3313619"/>
            <a:ext cx="72639" cy="70536"/>
          </a:xfrm>
          <a:custGeom>
            <a:avLst/>
            <a:gdLst/>
            <a:ahLst/>
            <a:cxnLst/>
            <a:rect l="l" t="t" r="r" b="b"/>
            <a:pathLst>
              <a:path w="2629" h="2598" extrusionOk="0">
                <a:moveTo>
                  <a:pt x="1330" y="191"/>
                </a:moveTo>
                <a:cubicBezTo>
                  <a:pt x="1932" y="191"/>
                  <a:pt x="2439" y="666"/>
                  <a:pt x="2439" y="1299"/>
                </a:cubicBezTo>
                <a:cubicBezTo>
                  <a:pt x="2439" y="1933"/>
                  <a:pt x="1932" y="2408"/>
                  <a:pt x="1330" y="2408"/>
                </a:cubicBezTo>
                <a:cubicBezTo>
                  <a:pt x="697" y="2408"/>
                  <a:pt x="190" y="1933"/>
                  <a:pt x="190" y="1299"/>
                </a:cubicBezTo>
                <a:cubicBezTo>
                  <a:pt x="190" y="666"/>
                  <a:pt x="697" y="191"/>
                  <a:pt x="1330" y="191"/>
                </a:cubicBezTo>
                <a:close/>
                <a:moveTo>
                  <a:pt x="1330" y="1"/>
                </a:moveTo>
                <a:cubicBezTo>
                  <a:pt x="602" y="1"/>
                  <a:pt x="0" y="571"/>
                  <a:pt x="0" y="1299"/>
                </a:cubicBezTo>
                <a:cubicBezTo>
                  <a:pt x="0" y="2028"/>
                  <a:pt x="602" y="2598"/>
                  <a:pt x="1330" y="2598"/>
                </a:cubicBezTo>
                <a:cubicBezTo>
                  <a:pt x="2027" y="2598"/>
                  <a:pt x="2629" y="2028"/>
                  <a:pt x="2629" y="1299"/>
                </a:cubicBezTo>
                <a:cubicBezTo>
                  <a:pt x="2629" y="571"/>
                  <a:pt x="2027" y="1"/>
                  <a:pt x="133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a:off x="2861019" y="3133942"/>
            <a:ext cx="94550" cy="93749"/>
          </a:xfrm>
          <a:custGeom>
            <a:avLst/>
            <a:gdLst/>
            <a:ahLst/>
            <a:cxnLst/>
            <a:rect l="l" t="t" r="r" b="b"/>
            <a:pathLst>
              <a:path w="3422" h="3453" extrusionOk="0">
                <a:moveTo>
                  <a:pt x="1711" y="0"/>
                </a:moveTo>
                <a:cubicBezTo>
                  <a:pt x="761" y="0"/>
                  <a:pt x="1" y="792"/>
                  <a:pt x="1" y="1742"/>
                </a:cubicBezTo>
                <a:cubicBezTo>
                  <a:pt x="1" y="2692"/>
                  <a:pt x="761" y="3452"/>
                  <a:pt x="1711" y="3452"/>
                </a:cubicBezTo>
                <a:cubicBezTo>
                  <a:pt x="2661" y="3452"/>
                  <a:pt x="3421" y="2692"/>
                  <a:pt x="3421" y="1742"/>
                </a:cubicBezTo>
                <a:cubicBezTo>
                  <a:pt x="3421" y="792"/>
                  <a:pt x="2661" y="0"/>
                  <a:pt x="171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a:off x="5762661" y="2086690"/>
            <a:ext cx="96263" cy="94618"/>
          </a:xfrm>
          <a:custGeom>
            <a:avLst/>
            <a:gdLst/>
            <a:ahLst/>
            <a:cxnLst/>
            <a:rect l="l" t="t" r="r" b="b"/>
            <a:pathLst>
              <a:path w="3484" h="3485" extrusionOk="0">
                <a:moveTo>
                  <a:pt x="1742" y="0"/>
                </a:moveTo>
                <a:cubicBezTo>
                  <a:pt x="792" y="0"/>
                  <a:pt x="0" y="761"/>
                  <a:pt x="0" y="1742"/>
                </a:cubicBezTo>
                <a:cubicBezTo>
                  <a:pt x="0" y="2692"/>
                  <a:pt x="792" y="3484"/>
                  <a:pt x="1742" y="3484"/>
                </a:cubicBezTo>
                <a:cubicBezTo>
                  <a:pt x="2724" y="3484"/>
                  <a:pt x="3484" y="2692"/>
                  <a:pt x="3484" y="1742"/>
                </a:cubicBezTo>
                <a:cubicBezTo>
                  <a:pt x="3484" y="761"/>
                  <a:pt x="2724" y="0"/>
                  <a:pt x="174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a:off x="4372227" y="2129668"/>
            <a:ext cx="1438556" cy="8634"/>
          </a:xfrm>
          <a:custGeom>
            <a:avLst/>
            <a:gdLst/>
            <a:ahLst/>
            <a:cxnLst/>
            <a:rect l="l" t="t" r="r" b="b"/>
            <a:pathLst>
              <a:path w="52065" h="318" extrusionOk="0">
                <a:moveTo>
                  <a:pt x="0" y="1"/>
                </a:moveTo>
                <a:lnTo>
                  <a:pt x="0" y="318"/>
                </a:lnTo>
                <a:lnTo>
                  <a:pt x="52064" y="318"/>
                </a:lnTo>
                <a:lnTo>
                  <a:pt x="52064"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9"/>
          <p:cNvSpPr/>
          <p:nvPr/>
        </p:nvSpPr>
        <p:spPr>
          <a:xfrm>
            <a:off x="5762661" y="4178587"/>
            <a:ext cx="96263" cy="94618"/>
          </a:xfrm>
          <a:custGeom>
            <a:avLst/>
            <a:gdLst/>
            <a:ahLst/>
            <a:cxnLst/>
            <a:rect l="l" t="t" r="r" b="b"/>
            <a:pathLst>
              <a:path w="3484" h="3485" extrusionOk="0">
                <a:moveTo>
                  <a:pt x="1742" y="1"/>
                </a:moveTo>
                <a:cubicBezTo>
                  <a:pt x="792" y="1"/>
                  <a:pt x="0" y="793"/>
                  <a:pt x="0" y="1743"/>
                </a:cubicBezTo>
                <a:cubicBezTo>
                  <a:pt x="0" y="2724"/>
                  <a:pt x="792" y="3484"/>
                  <a:pt x="1742" y="3484"/>
                </a:cubicBezTo>
                <a:cubicBezTo>
                  <a:pt x="2724" y="3484"/>
                  <a:pt x="3484" y="2724"/>
                  <a:pt x="3484" y="1743"/>
                </a:cubicBezTo>
                <a:cubicBezTo>
                  <a:pt x="3484" y="793"/>
                  <a:pt x="2724" y="1"/>
                  <a:pt x="1742"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9"/>
          <p:cNvSpPr/>
          <p:nvPr/>
        </p:nvSpPr>
        <p:spPr>
          <a:xfrm>
            <a:off x="4362584" y="4221592"/>
            <a:ext cx="1448199" cy="8634"/>
          </a:xfrm>
          <a:custGeom>
            <a:avLst/>
            <a:gdLst/>
            <a:ahLst/>
            <a:cxnLst/>
            <a:rect l="l" t="t" r="r" b="b"/>
            <a:pathLst>
              <a:path w="52414" h="318" extrusionOk="0">
                <a:moveTo>
                  <a:pt x="1" y="0"/>
                </a:moveTo>
                <a:lnTo>
                  <a:pt x="1" y="317"/>
                </a:lnTo>
                <a:lnTo>
                  <a:pt x="52413" y="317"/>
                </a:lnTo>
                <a:lnTo>
                  <a:pt x="52413"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5762661" y="3133942"/>
            <a:ext cx="96263" cy="94591"/>
          </a:xfrm>
          <a:custGeom>
            <a:avLst/>
            <a:gdLst/>
            <a:ahLst/>
            <a:cxnLst/>
            <a:rect l="l" t="t" r="r" b="b"/>
            <a:pathLst>
              <a:path w="3484" h="3484" extrusionOk="0">
                <a:moveTo>
                  <a:pt x="1742" y="0"/>
                </a:moveTo>
                <a:cubicBezTo>
                  <a:pt x="792" y="0"/>
                  <a:pt x="0" y="792"/>
                  <a:pt x="0" y="1742"/>
                </a:cubicBezTo>
                <a:cubicBezTo>
                  <a:pt x="0" y="2724"/>
                  <a:pt x="792" y="3484"/>
                  <a:pt x="1742" y="3484"/>
                </a:cubicBezTo>
                <a:cubicBezTo>
                  <a:pt x="2724" y="3484"/>
                  <a:pt x="3484" y="2724"/>
                  <a:pt x="3484" y="1742"/>
                </a:cubicBezTo>
                <a:cubicBezTo>
                  <a:pt x="3484" y="792"/>
                  <a:pt x="2724" y="0"/>
                  <a:pt x="174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5555265" y="3177789"/>
            <a:ext cx="255550" cy="7765"/>
          </a:xfrm>
          <a:custGeom>
            <a:avLst/>
            <a:gdLst/>
            <a:ahLst/>
            <a:cxnLst/>
            <a:rect l="l" t="t" r="r" b="b"/>
            <a:pathLst>
              <a:path w="9249" h="286" extrusionOk="0">
                <a:moveTo>
                  <a:pt x="1" y="0"/>
                </a:moveTo>
                <a:lnTo>
                  <a:pt x="1" y="285"/>
                </a:lnTo>
                <a:lnTo>
                  <a:pt x="9248" y="285"/>
                </a:lnTo>
                <a:lnTo>
                  <a:pt x="9248"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4800117" y="3016138"/>
            <a:ext cx="373668" cy="331909"/>
          </a:xfrm>
          <a:custGeom>
            <a:avLst/>
            <a:gdLst/>
            <a:ahLst/>
            <a:cxnLst/>
            <a:rect l="l" t="t" r="r" b="b"/>
            <a:pathLst>
              <a:path w="13524" h="12225" extrusionOk="0">
                <a:moveTo>
                  <a:pt x="11971" y="4656"/>
                </a:moveTo>
                <a:lnTo>
                  <a:pt x="13175" y="5068"/>
                </a:lnTo>
                <a:lnTo>
                  <a:pt x="13175" y="6398"/>
                </a:lnTo>
                <a:lnTo>
                  <a:pt x="13143" y="6398"/>
                </a:lnTo>
                <a:lnTo>
                  <a:pt x="11971" y="6778"/>
                </a:lnTo>
                <a:lnTo>
                  <a:pt x="11971" y="4656"/>
                </a:lnTo>
                <a:close/>
                <a:moveTo>
                  <a:pt x="3706" y="4054"/>
                </a:moveTo>
                <a:lnTo>
                  <a:pt x="3706" y="7379"/>
                </a:lnTo>
                <a:lnTo>
                  <a:pt x="2027" y="7379"/>
                </a:lnTo>
                <a:cubicBezTo>
                  <a:pt x="1141" y="7379"/>
                  <a:pt x="380" y="6651"/>
                  <a:pt x="380" y="5733"/>
                </a:cubicBezTo>
                <a:cubicBezTo>
                  <a:pt x="380" y="4814"/>
                  <a:pt x="1141" y="4054"/>
                  <a:pt x="2027" y="4054"/>
                </a:cubicBezTo>
                <a:close/>
                <a:moveTo>
                  <a:pt x="10008" y="1616"/>
                </a:moveTo>
                <a:lnTo>
                  <a:pt x="10008" y="9818"/>
                </a:lnTo>
                <a:lnTo>
                  <a:pt x="4054" y="7443"/>
                </a:lnTo>
                <a:lnTo>
                  <a:pt x="4054" y="4023"/>
                </a:lnTo>
                <a:lnTo>
                  <a:pt x="4086" y="3991"/>
                </a:lnTo>
                <a:lnTo>
                  <a:pt x="10008" y="1616"/>
                </a:lnTo>
                <a:close/>
                <a:moveTo>
                  <a:pt x="10990" y="381"/>
                </a:moveTo>
                <a:cubicBezTo>
                  <a:pt x="11306" y="381"/>
                  <a:pt x="11591" y="666"/>
                  <a:pt x="11591" y="982"/>
                </a:cubicBezTo>
                <a:lnTo>
                  <a:pt x="11591" y="10451"/>
                </a:lnTo>
                <a:cubicBezTo>
                  <a:pt x="11591" y="10800"/>
                  <a:pt x="11306" y="11053"/>
                  <a:pt x="10990" y="11053"/>
                </a:cubicBezTo>
                <a:cubicBezTo>
                  <a:pt x="10641" y="11053"/>
                  <a:pt x="10388" y="10800"/>
                  <a:pt x="10388" y="10451"/>
                </a:cubicBezTo>
                <a:lnTo>
                  <a:pt x="10388" y="982"/>
                </a:lnTo>
                <a:cubicBezTo>
                  <a:pt x="10388" y="666"/>
                  <a:pt x="10641" y="381"/>
                  <a:pt x="10990" y="381"/>
                </a:cubicBezTo>
                <a:close/>
                <a:moveTo>
                  <a:pt x="3737" y="7759"/>
                </a:moveTo>
                <a:lnTo>
                  <a:pt x="3737" y="7823"/>
                </a:lnTo>
                <a:lnTo>
                  <a:pt x="4497" y="10768"/>
                </a:lnTo>
                <a:cubicBezTo>
                  <a:pt x="4497" y="10800"/>
                  <a:pt x="4529" y="10831"/>
                  <a:pt x="4529" y="10863"/>
                </a:cubicBezTo>
                <a:lnTo>
                  <a:pt x="4846" y="11180"/>
                </a:lnTo>
                <a:cubicBezTo>
                  <a:pt x="4877" y="11211"/>
                  <a:pt x="4909" y="11243"/>
                  <a:pt x="4909" y="11306"/>
                </a:cubicBezTo>
                <a:cubicBezTo>
                  <a:pt x="4909" y="11338"/>
                  <a:pt x="4909" y="11370"/>
                  <a:pt x="4846" y="11433"/>
                </a:cubicBezTo>
                <a:cubicBezTo>
                  <a:pt x="4814" y="11465"/>
                  <a:pt x="4782" y="11465"/>
                  <a:pt x="4751" y="11465"/>
                </a:cubicBezTo>
                <a:lnTo>
                  <a:pt x="2946" y="11813"/>
                </a:lnTo>
                <a:lnTo>
                  <a:pt x="2946" y="11750"/>
                </a:lnTo>
                <a:lnTo>
                  <a:pt x="1996" y="7759"/>
                </a:lnTo>
                <a:close/>
                <a:moveTo>
                  <a:pt x="10990" y="1"/>
                </a:moveTo>
                <a:cubicBezTo>
                  <a:pt x="10451" y="1"/>
                  <a:pt x="10008" y="444"/>
                  <a:pt x="10008" y="982"/>
                </a:cubicBezTo>
                <a:lnTo>
                  <a:pt x="10008" y="1236"/>
                </a:lnTo>
                <a:lnTo>
                  <a:pt x="9976" y="1236"/>
                </a:lnTo>
                <a:lnTo>
                  <a:pt x="3832" y="3706"/>
                </a:lnTo>
                <a:lnTo>
                  <a:pt x="2027" y="3706"/>
                </a:lnTo>
                <a:cubicBezTo>
                  <a:pt x="919" y="3706"/>
                  <a:pt x="0" y="4624"/>
                  <a:pt x="0" y="5733"/>
                </a:cubicBezTo>
                <a:cubicBezTo>
                  <a:pt x="0" y="6651"/>
                  <a:pt x="665" y="7474"/>
                  <a:pt x="1584" y="7696"/>
                </a:cubicBezTo>
                <a:lnTo>
                  <a:pt x="1616" y="7696"/>
                </a:lnTo>
                <a:lnTo>
                  <a:pt x="1616" y="7759"/>
                </a:lnTo>
                <a:lnTo>
                  <a:pt x="2661" y="12098"/>
                </a:lnTo>
                <a:cubicBezTo>
                  <a:pt x="2661" y="12161"/>
                  <a:pt x="2756" y="12225"/>
                  <a:pt x="2819" y="12225"/>
                </a:cubicBezTo>
                <a:lnTo>
                  <a:pt x="2851" y="12225"/>
                </a:lnTo>
                <a:lnTo>
                  <a:pt x="4846" y="11845"/>
                </a:lnTo>
                <a:cubicBezTo>
                  <a:pt x="4941" y="11813"/>
                  <a:pt x="5036" y="11781"/>
                  <a:pt x="5099" y="11686"/>
                </a:cubicBezTo>
                <a:cubicBezTo>
                  <a:pt x="5226" y="11591"/>
                  <a:pt x="5258" y="11465"/>
                  <a:pt x="5258" y="11306"/>
                </a:cubicBezTo>
                <a:cubicBezTo>
                  <a:pt x="5258" y="11148"/>
                  <a:pt x="5226" y="11021"/>
                  <a:pt x="5099" y="10926"/>
                </a:cubicBezTo>
                <a:lnTo>
                  <a:pt x="4814" y="10641"/>
                </a:lnTo>
                <a:lnTo>
                  <a:pt x="4814" y="10610"/>
                </a:lnTo>
                <a:lnTo>
                  <a:pt x="4149" y="7886"/>
                </a:lnTo>
                <a:lnTo>
                  <a:pt x="10008" y="10230"/>
                </a:lnTo>
                <a:lnTo>
                  <a:pt x="10008" y="10483"/>
                </a:lnTo>
                <a:cubicBezTo>
                  <a:pt x="10008" y="11021"/>
                  <a:pt x="10451" y="11433"/>
                  <a:pt x="10990" y="11433"/>
                </a:cubicBezTo>
                <a:cubicBezTo>
                  <a:pt x="11528" y="11433"/>
                  <a:pt x="11940" y="11021"/>
                  <a:pt x="11940" y="10483"/>
                </a:cubicBezTo>
                <a:lnTo>
                  <a:pt x="11940" y="7189"/>
                </a:lnTo>
                <a:lnTo>
                  <a:pt x="11971" y="7158"/>
                </a:lnTo>
                <a:lnTo>
                  <a:pt x="13396" y="6683"/>
                </a:lnTo>
                <a:cubicBezTo>
                  <a:pt x="13491" y="6683"/>
                  <a:pt x="13523" y="6588"/>
                  <a:pt x="13523" y="6524"/>
                </a:cubicBezTo>
                <a:lnTo>
                  <a:pt x="13523" y="4941"/>
                </a:lnTo>
                <a:cubicBezTo>
                  <a:pt x="13523" y="4846"/>
                  <a:pt x="13491" y="4783"/>
                  <a:pt x="13396" y="4751"/>
                </a:cubicBezTo>
                <a:lnTo>
                  <a:pt x="11971" y="4276"/>
                </a:lnTo>
                <a:lnTo>
                  <a:pt x="11971" y="982"/>
                </a:lnTo>
                <a:cubicBezTo>
                  <a:pt x="11971" y="444"/>
                  <a:pt x="11528" y="1"/>
                  <a:pt x="109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5192998" y="3166603"/>
            <a:ext cx="39400" cy="10344"/>
          </a:xfrm>
          <a:custGeom>
            <a:avLst/>
            <a:gdLst/>
            <a:ahLst/>
            <a:cxnLst/>
            <a:rect l="l" t="t" r="r" b="b"/>
            <a:pathLst>
              <a:path w="1426" h="381" extrusionOk="0">
                <a:moveTo>
                  <a:pt x="1" y="1"/>
                </a:moveTo>
                <a:lnTo>
                  <a:pt x="1" y="381"/>
                </a:lnTo>
                <a:lnTo>
                  <a:pt x="1426" y="381"/>
                </a:lnTo>
                <a:lnTo>
                  <a:pt x="142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5190373" y="3083199"/>
            <a:ext cx="37660" cy="27557"/>
          </a:xfrm>
          <a:custGeom>
            <a:avLst/>
            <a:gdLst/>
            <a:ahLst/>
            <a:cxnLst/>
            <a:rect l="l" t="t" r="r" b="b"/>
            <a:pathLst>
              <a:path w="1363" h="1015" extrusionOk="0">
                <a:moveTo>
                  <a:pt x="1173" y="1"/>
                </a:moveTo>
                <a:lnTo>
                  <a:pt x="1" y="697"/>
                </a:lnTo>
                <a:lnTo>
                  <a:pt x="191" y="1014"/>
                </a:lnTo>
                <a:lnTo>
                  <a:pt x="1363" y="317"/>
                </a:lnTo>
                <a:lnTo>
                  <a:pt x="1173"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5190373" y="3232821"/>
            <a:ext cx="37660" cy="27530"/>
          </a:xfrm>
          <a:custGeom>
            <a:avLst/>
            <a:gdLst/>
            <a:ahLst/>
            <a:cxnLst/>
            <a:rect l="l" t="t" r="r" b="b"/>
            <a:pathLst>
              <a:path w="1363" h="1014" extrusionOk="0">
                <a:moveTo>
                  <a:pt x="191" y="0"/>
                </a:moveTo>
                <a:lnTo>
                  <a:pt x="1" y="317"/>
                </a:lnTo>
                <a:lnTo>
                  <a:pt x="1173" y="1014"/>
                </a:lnTo>
                <a:lnTo>
                  <a:pt x="1363" y="697"/>
                </a:lnTo>
                <a:lnTo>
                  <a:pt x="19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4873615" y="3145100"/>
            <a:ext cx="9643" cy="24109"/>
          </a:xfrm>
          <a:custGeom>
            <a:avLst/>
            <a:gdLst/>
            <a:ahLst/>
            <a:cxnLst/>
            <a:rect l="l" t="t" r="r" b="b"/>
            <a:pathLst>
              <a:path w="349" h="888" extrusionOk="0">
                <a:moveTo>
                  <a:pt x="1" y="1"/>
                </a:moveTo>
                <a:lnTo>
                  <a:pt x="1" y="888"/>
                </a:lnTo>
                <a:lnTo>
                  <a:pt x="349" y="888"/>
                </a:lnTo>
                <a:lnTo>
                  <a:pt x="34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4843856" y="3145100"/>
            <a:ext cx="10527" cy="24109"/>
          </a:xfrm>
          <a:custGeom>
            <a:avLst/>
            <a:gdLst/>
            <a:ahLst/>
            <a:cxnLst/>
            <a:rect l="l" t="t" r="r" b="b"/>
            <a:pathLst>
              <a:path w="381" h="888" extrusionOk="0">
                <a:moveTo>
                  <a:pt x="1" y="1"/>
                </a:moveTo>
                <a:lnTo>
                  <a:pt x="1" y="888"/>
                </a:lnTo>
                <a:lnTo>
                  <a:pt x="381" y="888"/>
                </a:lnTo>
                <a:lnTo>
                  <a:pt x="38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txBox="1"/>
          <p:nvPr/>
        </p:nvSpPr>
        <p:spPr>
          <a:xfrm>
            <a:off x="5911599" y="1952350"/>
            <a:ext cx="2791200" cy="23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000">
                <a:latin typeface="Fira Sans Medium"/>
                <a:ea typeface="Fira Sans Medium"/>
                <a:cs typeface="Fira Sans Medium"/>
                <a:sym typeface="Fira Sans Medium"/>
              </a:rPr>
              <a:t>合法資料，且已經過嚴密審查。</a:t>
            </a:r>
            <a:endParaRPr sz="2000">
              <a:latin typeface="Fira Sans Medium"/>
              <a:ea typeface="Fira Sans Medium"/>
              <a:cs typeface="Fira Sans Medium"/>
              <a:sym typeface="Fira Sans Medium"/>
            </a:endParaRPr>
          </a:p>
        </p:txBody>
      </p:sp>
      <p:sp>
        <p:nvSpPr>
          <p:cNvPr id="505" name="Google Shape;505;p19"/>
          <p:cNvSpPr/>
          <p:nvPr/>
        </p:nvSpPr>
        <p:spPr>
          <a:xfrm>
            <a:off x="1089497" y="2595731"/>
            <a:ext cx="1329474" cy="1151311"/>
          </a:xfrm>
          <a:custGeom>
            <a:avLst/>
            <a:gdLst/>
            <a:ahLst/>
            <a:cxnLst/>
            <a:rect l="l" t="t" r="r" b="b"/>
            <a:pathLst>
              <a:path w="22232" h="20668" extrusionOk="0">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dirty="0" smtClean="0">
                <a:latin typeface="Comic Sans MS"/>
                <a:ea typeface="Comic Sans MS"/>
                <a:cs typeface="Comic Sans MS"/>
                <a:sym typeface="Comic Sans MS"/>
              </a:rPr>
              <a:t>HOW</a:t>
            </a:r>
            <a:endParaRPr sz="2200" dirty="0">
              <a:latin typeface="Comic Sans MS"/>
              <a:ea typeface="Comic Sans MS"/>
              <a:cs typeface="Comic Sans MS"/>
              <a:sym typeface="Comic Sans MS"/>
            </a:endParaRPr>
          </a:p>
        </p:txBody>
      </p:sp>
      <p:sp>
        <p:nvSpPr>
          <p:cNvPr id="506" name="Google Shape;506;p19"/>
          <p:cNvSpPr/>
          <p:nvPr/>
        </p:nvSpPr>
        <p:spPr>
          <a:xfrm>
            <a:off x="3567787" y="1886036"/>
            <a:ext cx="545740" cy="519077"/>
          </a:xfrm>
          <a:custGeom>
            <a:avLst/>
            <a:gdLst/>
            <a:ahLst/>
            <a:cxnLst/>
            <a:rect l="l" t="t" r="r" b="b"/>
            <a:pathLst>
              <a:path w="22232" h="20668" extrusionOk="0">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2000"/>
              <a:t>1.</a:t>
            </a:r>
            <a:endParaRPr sz="2000"/>
          </a:p>
        </p:txBody>
      </p:sp>
      <p:sp>
        <p:nvSpPr>
          <p:cNvPr id="507" name="Google Shape;507;p19"/>
          <p:cNvSpPr/>
          <p:nvPr/>
        </p:nvSpPr>
        <p:spPr>
          <a:xfrm>
            <a:off x="4774458" y="2920406"/>
            <a:ext cx="545740" cy="519077"/>
          </a:xfrm>
          <a:custGeom>
            <a:avLst/>
            <a:gdLst/>
            <a:ahLst/>
            <a:cxnLst/>
            <a:rect l="l" t="t" r="r" b="b"/>
            <a:pathLst>
              <a:path w="22232" h="20668" extrusionOk="0">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2000"/>
              <a:t>2.</a:t>
            </a:r>
            <a:endParaRPr sz="2000"/>
          </a:p>
        </p:txBody>
      </p:sp>
      <p:sp>
        <p:nvSpPr>
          <p:cNvPr id="508" name="Google Shape;508;p19"/>
          <p:cNvSpPr/>
          <p:nvPr/>
        </p:nvSpPr>
        <p:spPr>
          <a:xfrm>
            <a:off x="3525344" y="3945313"/>
            <a:ext cx="545740" cy="519077"/>
          </a:xfrm>
          <a:custGeom>
            <a:avLst/>
            <a:gdLst/>
            <a:ahLst/>
            <a:cxnLst/>
            <a:rect l="l" t="t" r="r" b="b"/>
            <a:pathLst>
              <a:path w="22232" h="20668" extrusionOk="0">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2000"/>
              <a:t>3.</a:t>
            </a:r>
            <a:endParaRPr sz="2000"/>
          </a:p>
        </p:txBody>
      </p:sp>
      <p:sp>
        <p:nvSpPr>
          <p:cNvPr id="509" name="Google Shape;509;p19"/>
          <p:cNvSpPr txBox="1"/>
          <p:nvPr/>
        </p:nvSpPr>
        <p:spPr>
          <a:xfrm>
            <a:off x="5911599" y="3019150"/>
            <a:ext cx="2865300" cy="23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000">
                <a:latin typeface="Fira Sans Medium"/>
                <a:ea typeface="Fira Sans Medium"/>
                <a:cs typeface="Fira Sans Medium"/>
                <a:sym typeface="Fira Sans Medium"/>
              </a:rPr>
              <a:t>財報內容隱含所有生產過程，可以由此推估生產過程的碳排放。</a:t>
            </a:r>
            <a:endParaRPr sz="2000">
              <a:latin typeface="Fira Sans Medium"/>
              <a:ea typeface="Fira Sans Medium"/>
              <a:cs typeface="Fira Sans Medium"/>
              <a:sym typeface="Fira Sans Medium"/>
            </a:endParaRPr>
          </a:p>
        </p:txBody>
      </p:sp>
      <p:sp>
        <p:nvSpPr>
          <p:cNvPr id="510" name="Google Shape;510;p19"/>
          <p:cNvSpPr txBox="1"/>
          <p:nvPr/>
        </p:nvSpPr>
        <p:spPr>
          <a:xfrm>
            <a:off x="5915787" y="4314547"/>
            <a:ext cx="2791200" cy="23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000">
                <a:latin typeface="Fira Sans Medium"/>
                <a:ea typeface="Fira Sans Medium"/>
                <a:cs typeface="Fira Sans Medium"/>
                <a:sym typeface="Fira Sans Medium"/>
              </a:rPr>
              <a:t>企業自身就擁有的資料，而且不需要額外花費成本再取得資料。</a:t>
            </a:r>
            <a:endParaRPr sz="2000">
              <a:latin typeface="Fira Sans Medium"/>
              <a:ea typeface="Fira Sans Medium"/>
              <a:cs typeface="Fira Sans Medium"/>
              <a:sym typeface="Fira Sans Medium"/>
            </a:endParaRPr>
          </a:p>
          <a:p>
            <a:pPr marL="0" lvl="0" indent="0" algn="l" rtl="0">
              <a:spcBef>
                <a:spcPts val="0"/>
              </a:spcBef>
              <a:spcAft>
                <a:spcPts val="0"/>
              </a:spcAft>
              <a:buNone/>
            </a:pPr>
            <a:endParaRPr sz="2000">
              <a:latin typeface="Fira Sans Medium"/>
              <a:ea typeface="Fira Sans Medium"/>
              <a:cs typeface="Fira Sans Medium"/>
              <a:sym typeface="Fira Sans Medium"/>
            </a:endParaRPr>
          </a:p>
        </p:txBody>
      </p:sp>
      <p:pic>
        <p:nvPicPr>
          <p:cNvPr id="95" name="圖片 94"/>
          <p:cNvPicPr>
            <a:picLocks noChangeAspect="1"/>
          </p:cNvPicPr>
          <p:nvPr/>
        </p:nvPicPr>
        <p:blipFill>
          <a:blip r:embed="rId3"/>
          <a:stretch>
            <a:fillRect/>
          </a:stretch>
        </p:blipFill>
        <p:spPr>
          <a:xfrm>
            <a:off x="7236144" y="-54286"/>
            <a:ext cx="1824488" cy="182448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20"/>
          <p:cNvSpPr txBox="1"/>
          <p:nvPr/>
        </p:nvSpPr>
        <p:spPr>
          <a:xfrm>
            <a:off x="2070775" y="2065800"/>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a:latin typeface="Fira Sans Medium"/>
              <a:ea typeface="Fira Sans Medium"/>
              <a:cs typeface="Fira Sans Medium"/>
              <a:sym typeface="Fira Sans Medium"/>
            </a:endParaRPr>
          </a:p>
          <a:p>
            <a:pPr marL="0" lvl="0" indent="0" algn="ctr" rtl="0">
              <a:spcBef>
                <a:spcPts val="0"/>
              </a:spcBef>
              <a:spcAft>
                <a:spcPts val="0"/>
              </a:spcAft>
              <a:buNone/>
            </a:pPr>
            <a:r>
              <a:rPr lang="zh-TW" sz="4000">
                <a:latin typeface="Fira Sans Medium"/>
                <a:ea typeface="Fira Sans Medium"/>
                <a:cs typeface="Fira Sans Medium"/>
                <a:sym typeface="Fira Sans Medium"/>
              </a:rPr>
              <a:t>資料篩選與整理</a:t>
            </a:r>
            <a:endParaRPr sz="4000">
              <a:latin typeface="Fira Sans Medium"/>
              <a:ea typeface="Fira Sans Medium"/>
              <a:cs typeface="Fira Sans Medium"/>
              <a:sym typeface="Fira Sans Medium"/>
            </a:endParaRPr>
          </a:p>
        </p:txBody>
      </p:sp>
      <p:grpSp>
        <p:nvGrpSpPr>
          <p:cNvPr id="516" name="Google Shape;516;p20"/>
          <p:cNvGrpSpPr/>
          <p:nvPr/>
        </p:nvGrpSpPr>
        <p:grpSpPr>
          <a:xfrm>
            <a:off x="1104052" y="822915"/>
            <a:ext cx="2225953" cy="3497668"/>
            <a:chOff x="5708988" y="2432357"/>
            <a:chExt cx="1191687" cy="1939055"/>
          </a:xfrm>
        </p:grpSpPr>
        <p:sp>
          <p:nvSpPr>
            <p:cNvPr id="517" name="Google Shape;517;p20"/>
            <p:cNvSpPr/>
            <p:nvPr/>
          </p:nvSpPr>
          <p:spPr>
            <a:xfrm>
              <a:off x="6562724" y="3191359"/>
              <a:ext cx="337951" cy="184249"/>
            </a:xfrm>
            <a:custGeom>
              <a:avLst/>
              <a:gdLst/>
              <a:ahLst/>
              <a:cxnLst/>
              <a:rect l="l" t="t" r="r" b="b"/>
              <a:pathLst>
                <a:path w="10167" h="5543" extrusionOk="0">
                  <a:moveTo>
                    <a:pt x="0" y="0"/>
                  </a:moveTo>
                  <a:lnTo>
                    <a:pt x="0" y="5542"/>
                  </a:lnTo>
                  <a:lnTo>
                    <a:pt x="317" y="5542"/>
                  </a:lnTo>
                  <a:cubicBezTo>
                    <a:pt x="317" y="5194"/>
                    <a:pt x="602" y="4940"/>
                    <a:pt x="950" y="4940"/>
                  </a:cubicBezTo>
                  <a:cubicBezTo>
                    <a:pt x="1267" y="4940"/>
                    <a:pt x="1552" y="5194"/>
                    <a:pt x="1552" y="5542"/>
                  </a:cubicBezTo>
                  <a:lnTo>
                    <a:pt x="1932" y="5542"/>
                  </a:lnTo>
                  <a:cubicBezTo>
                    <a:pt x="1932" y="5194"/>
                    <a:pt x="2217" y="4940"/>
                    <a:pt x="2534" y="4940"/>
                  </a:cubicBezTo>
                  <a:cubicBezTo>
                    <a:pt x="2882" y="4940"/>
                    <a:pt x="3167" y="5194"/>
                    <a:pt x="3167" y="5542"/>
                  </a:cubicBezTo>
                  <a:lnTo>
                    <a:pt x="3547" y="5542"/>
                  </a:lnTo>
                  <a:cubicBezTo>
                    <a:pt x="3547" y="5194"/>
                    <a:pt x="3832" y="4940"/>
                    <a:pt x="4149" y="4940"/>
                  </a:cubicBezTo>
                  <a:cubicBezTo>
                    <a:pt x="4497" y="4940"/>
                    <a:pt x="4751" y="5194"/>
                    <a:pt x="4751" y="5542"/>
                  </a:cubicBezTo>
                  <a:lnTo>
                    <a:pt x="5162" y="5542"/>
                  </a:lnTo>
                  <a:cubicBezTo>
                    <a:pt x="5162" y="5194"/>
                    <a:pt x="5416" y="4940"/>
                    <a:pt x="5764" y="4940"/>
                  </a:cubicBezTo>
                  <a:cubicBezTo>
                    <a:pt x="6081" y="4940"/>
                    <a:pt x="6366" y="5194"/>
                    <a:pt x="6366" y="5542"/>
                  </a:cubicBezTo>
                  <a:lnTo>
                    <a:pt x="6746" y="5542"/>
                  </a:lnTo>
                  <a:cubicBezTo>
                    <a:pt x="6746" y="5194"/>
                    <a:pt x="7031" y="4940"/>
                    <a:pt x="7379" y="4940"/>
                  </a:cubicBezTo>
                  <a:cubicBezTo>
                    <a:pt x="7696" y="4940"/>
                    <a:pt x="7981" y="5194"/>
                    <a:pt x="7981" y="5542"/>
                  </a:cubicBezTo>
                  <a:lnTo>
                    <a:pt x="8361" y="5542"/>
                  </a:lnTo>
                  <a:cubicBezTo>
                    <a:pt x="8361" y="5194"/>
                    <a:pt x="8646" y="4940"/>
                    <a:pt x="8963" y="4940"/>
                  </a:cubicBezTo>
                  <a:cubicBezTo>
                    <a:pt x="9311" y="4940"/>
                    <a:pt x="9596" y="5194"/>
                    <a:pt x="9596" y="5542"/>
                  </a:cubicBezTo>
                  <a:lnTo>
                    <a:pt x="10166" y="5542"/>
                  </a:lnTo>
                  <a:lnTo>
                    <a:pt x="10166" y="3832"/>
                  </a:lnTo>
                  <a:cubicBezTo>
                    <a:pt x="10134" y="1710"/>
                    <a:pt x="8424" y="0"/>
                    <a:pt x="630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0"/>
            <p:cNvSpPr/>
            <p:nvPr/>
          </p:nvSpPr>
          <p:spPr>
            <a:xfrm>
              <a:off x="6344802" y="3191359"/>
              <a:ext cx="427433" cy="781107"/>
            </a:xfrm>
            <a:custGeom>
              <a:avLst/>
              <a:gdLst/>
              <a:ahLst/>
              <a:cxnLst/>
              <a:rect l="l" t="t" r="r" b="b"/>
              <a:pathLst>
                <a:path w="12859" h="23499" extrusionOk="0">
                  <a:moveTo>
                    <a:pt x="3864" y="0"/>
                  </a:moveTo>
                  <a:cubicBezTo>
                    <a:pt x="1743" y="0"/>
                    <a:pt x="1" y="1710"/>
                    <a:pt x="1" y="3832"/>
                  </a:cubicBezTo>
                  <a:lnTo>
                    <a:pt x="1" y="23498"/>
                  </a:lnTo>
                  <a:lnTo>
                    <a:pt x="10135" y="23498"/>
                  </a:lnTo>
                  <a:lnTo>
                    <a:pt x="10135" y="4244"/>
                  </a:lnTo>
                  <a:cubicBezTo>
                    <a:pt x="10135" y="95"/>
                    <a:pt x="12858" y="0"/>
                    <a:pt x="1285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0"/>
            <p:cNvSpPr/>
            <p:nvPr/>
          </p:nvSpPr>
          <p:spPr>
            <a:xfrm>
              <a:off x="6364813" y="3375575"/>
              <a:ext cx="283205" cy="22138"/>
            </a:xfrm>
            <a:custGeom>
              <a:avLst/>
              <a:gdLst/>
              <a:ahLst/>
              <a:cxnLst/>
              <a:rect l="l" t="t" r="r" b="b"/>
              <a:pathLst>
                <a:path w="8520" h="666" extrusionOk="0">
                  <a:moveTo>
                    <a:pt x="317" y="0"/>
                  </a:moveTo>
                  <a:cubicBezTo>
                    <a:pt x="159" y="0"/>
                    <a:pt x="1" y="158"/>
                    <a:pt x="1" y="317"/>
                  </a:cubicBezTo>
                  <a:cubicBezTo>
                    <a:pt x="1" y="507"/>
                    <a:pt x="159" y="665"/>
                    <a:pt x="317" y="665"/>
                  </a:cubicBezTo>
                  <a:lnTo>
                    <a:pt x="8203" y="665"/>
                  </a:lnTo>
                  <a:cubicBezTo>
                    <a:pt x="8393" y="665"/>
                    <a:pt x="8519" y="507"/>
                    <a:pt x="8519" y="317"/>
                  </a:cubicBezTo>
                  <a:cubicBezTo>
                    <a:pt x="8519" y="158"/>
                    <a:pt x="8393" y="0"/>
                    <a:pt x="820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0"/>
            <p:cNvSpPr/>
            <p:nvPr/>
          </p:nvSpPr>
          <p:spPr>
            <a:xfrm>
              <a:off x="6364813" y="3412405"/>
              <a:ext cx="283205" cy="22138"/>
            </a:xfrm>
            <a:custGeom>
              <a:avLst/>
              <a:gdLst/>
              <a:ahLst/>
              <a:cxnLst/>
              <a:rect l="l" t="t" r="r" b="b"/>
              <a:pathLst>
                <a:path w="8520" h="666" extrusionOk="0">
                  <a:moveTo>
                    <a:pt x="317" y="1"/>
                  </a:moveTo>
                  <a:cubicBezTo>
                    <a:pt x="159" y="1"/>
                    <a:pt x="1" y="159"/>
                    <a:pt x="1" y="349"/>
                  </a:cubicBezTo>
                  <a:cubicBezTo>
                    <a:pt x="1" y="507"/>
                    <a:pt x="159" y="666"/>
                    <a:pt x="317" y="666"/>
                  </a:cubicBezTo>
                  <a:lnTo>
                    <a:pt x="8203" y="666"/>
                  </a:lnTo>
                  <a:cubicBezTo>
                    <a:pt x="8393" y="666"/>
                    <a:pt x="8519" y="507"/>
                    <a:pt x="8519" y="349"/>
                  </a:cubicBezTo>
                  <a:cubicBezTo>
                    <a:pt x="8519" y="159"/>
                    <a:pt x="8393" y="1"/>
                    <a:pt x="820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a:off x="6364813" y="3450299"/>
              <a:ext cx="283205" cy="21074"/>
            </a:xfrm>
            <a:custGeom>
              <a:avLst/>
              <a:gdLst/>
              <a:ahLst/>
              <a:cxnLst/>
              <a:rect l="l" t="t" r="r" b="b"/>
              <a:pathLst>
                <a:path w="8520" h="634" extrusionOk="0">
                  <a:moveTo>
                    <a:pt x="317" y="1"/>
                  </a:moveTo>
                  <a:cubicBezTo>
                    <a:pt x="159" y="1"/>
                    <a:pt x="1" y="127"/>
                    <a:pt x="1" y="317"/>
                  </a:cubicBezTo>
                  <a:cubicBezTo>
                    <a:pt x="1" y="476"/>
                    <a:pt x="159" y="634"/>
                    <a:pt x="317" y="634"/>
                  </a:cubicBezTo>
                  <a:lnTo>
                    <a:pt x="8203" y="634"/>
                  </a:lnTo>
                  <a:cubicBezTo>
                    <a:pt x="8393" y="634"/>
                    <a:pt x="8519" y="476"/>
                    <a:pt x="8519" y="317"/>
                  </a:cubicBezTo>
                  <a:cubicBezTo>
                    <a:pt x="8519" y="127"/>
                    <a:pt x="8393" y="1"/>
                    <a:pt x="820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a:off x="6364813" y="3487162"/>
              <a:ext cx="283205" cy="21074"/>
            </a:xfrm>
            <a:custGeom>
              <a:avLst/>
              <a:gdLst/>
              <a:ahLst/>
              <a:cxnLst/>
              <a:rect l="l" t="t" r="r" b="b"/>
              <a:pathLst>
                <a:path w="8520" h="634" extrusionOk="0">
                  <a:moveTo>
                    <a:pt x="317" y="0"/>
                  </a:moveTo>
                  <a:cubicBezTo>
                    <a:pt x="159" y="0"/>
                    <a:pt x="1" y="127"/>
                    <a:pt x="1" y="317"/>
                  </a:cubicBezTo>
                  <a:cubicBezTo>
                    <a:pt x="1" y="475"/>
                    <a:pt x="159" y="633"/>
                    <a:pt x="317" y="633"/>
                  </a:cubicBezTo>
                  <a:lnTo>
                    <a:pt x="8203" y="633"/>
                  </a:lnTo>
                  <a:cubicBezTo>
                    <a:pt x="8393" y="633"/>
                    <a:pt x="8519" y="475"/>
                    <a:pt x="8519" y="317"/>
                  </a:cubicBezTo>
                  <a:cubicBezTo>
                    <a:pt x="8519" y="127"/>
                    <a:pt x="8393" y="0"/>
                    <a:pt x="820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0"/>
            <p:cNvSpPr/>
            <p:nvPr/>
          </p:nvSpPr>
          <p:spPr>
            <a:xfrm>
              <a:off x="6364813" y="3340840"/>
              <a:ext cx="86358" cy="21074"/>
            </a:xfrm>
            <a:custGeom>
              <a:avLst/>
              <a:gdLst/>
              <a:ahLst/>
              <a:cxnLst/>
              <a:rect l="l" t="t" r="r" b="b"/>
              <a:pathLst>
                <a:path w="2598" h="634" extrusionOk="0">
                  <a:moveTo>
                    <a:pt x="317" y="0"/>
                  </a:moveTo>
                  <a:cubicBezTo>
                    <a:pt x="159" y="0"/>
                    <a:pt x="1" y="127"/>
                    <a:pt x="1" y="317"/>
                  </a:cubicBezTo>
                  <a:cubicBezTo>
                    <a:pt x="1" y="507"/>
                    <a:pt x="159" y="633"/>
                    <a:pt x="317" y="633"/>
                  </a:cubicBezTo>
                  <a:lnTo>
                    <a:pt x="2281" y="633"/>
                  </a:lnTo>
                  <a:cubicBezTo>
                    <a:pt x="2439" y="633"/>
                    <a:pt x="2597" y="507"/>
                    <a:pt x="2597" y="317"/>
                  </a:cubicBezTo>
                  <a:cubicBezTo>
                    <a:pt x="2597" y="127"/>
                    <a:pt x="2439" y="0"/>
                    <a:pt x="228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6463768" y="3340840"/>
              <a:ext cx="86358" cy="21074"/>
            </a:xfrm>
            <a:custGeom>
              <a:avLst/>
              <a:gdLst/>
              <a:ahLst/>
              <a:cxnLst/>
              <a:rect l="l" t="t" r="r" b="b"/>
              <a:pathLst>
                <a:path w="2598" h="634" extrusionOk="0">
                  <a:moveTo>
                    <a:pt x="349" y="0"/>
                  </a:moveTo>
                  <a:cubicBezTo>
                    <a:pt x="159" y="0"/>
                    <a:pt x="0" y="127"/>
                    <a:pt x="0" y="317"/>
                  </a:cubicBezTo>
                  <a:cubicBezTo>
                    <a:pt x="0" y="507"/>
                    <a:pt x="159" y="633"/>
                    <a:pt x="349" y="633"/>
                  </a:cubicBezTo>
                  <a:lnTo>
                    <a:pt x="2281" y="633"/>
                  </a:lnTo>
                  <a:cubicBezTo>
                    <a:pt x="2439" y="633"/>
                    <a:pt x="2597" y="507"/>
                    <a:pt x="2597" y="317"/>
                  </a:cubicBezTo>
                  <a:cubicBezTo>
                    <a:pt x="2597" y="127"/>
                    <a:pt x="2439" y="0"/>
                    <a:pt x="228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6562724" y="3340840"/>
              <a:ext cx="85294" cy="21074"/>
            </a:xfrm>
            <a:custGeom>
              <a:avLst/>
              <a:gdLst/>
              <a:ahLst/>
              <a:cxnLst/>
              <a:rect l="l" t="t" r="r" b="b"/>
              <a:pathLst>
                <a:path w="2566" h="634" extrusionOk="0">
                  <a:moveTo>
                    <a:pt x="317" y="0"/>
                  </a:moveTo>
                  <a:cubicBezTo>
                    <a:pt x="127" y="0"/>
                    <a:pt x="0" y="127"/>
                    <a:pt x="0" y="317"/>
                  </a:cubicBezTo>
                  <a:cubicBezTo>
                    <a:pt x="0" y="507"/>
                    <a:pt x="127" y="633"/>
                    <a:pt x="317" y="633"/>
                  </a:cubicBezTo>
                  <a:lnTo>
                    <a:pt x="2249" y="633"/>
                  </a:lnTo>
                  <a:cubicBezTo>
                    <a:pt x="2439" y="633"/>
                    <a:pt x="2565" y="507"/>
                    <a:pt x="2565" y="317"/>
                  </a:cubicBezTo>
                  <a:cubicBezTo>
                    <a:pt x="2565" y="127"/>
                    <a:pt x="2439" y="0"/>
                    <a:pt x="22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6364813" y="3523992"/>
              <a:ext cx="41085" cy="21074"/>
            </a:xfrm>
            <a:custGeom>
              <a:avLst/>
              <a:gdLst/>
              <a:ahLst/>
              <a:cxnLst/>
              <a:rect l="l" t="t" r="r" b="b"/>
              <a:pathLst>
                <a:path w="1236" h="634" extrusionOk="0">
                  <a:moveTo>
                    <a:pt x="317" y="0"/>
                  </a:moveTo>
                  <a:cubicBezTo>
                    <a:pt x="159" y="0"/>
                    <a:pt x="1" y="159"/>
                    <a:pt x="1" y="317"/>
                  </a:cubicBezTo>
                  <a:cubicBezTo>
                    <a:pt x="1" y="507"/>
                    <a:pt x="159" y="634"/>
                    <a:pt x="317" y="634"/>
                  </a:cubicBezTo>
                  <a:lnTo>
                    <a:pt x="919" y="634"/>
                  </a:lnTo>
                  <a:cubicBezTo>
                    <a:pt x="1109" y="634"/>
                    <a:pt x="1236" y="507"/>
                    <a:pt x="1236" y="317"/>
                  </a:cubicBezTo>
                  <a:cubicBezTo>
                    <a:pt x="1236" y="159"/>
                    <a:pt x="1109" y="0"/>
                    <a:pt x="91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6419559" y="3523992"/>
              <a:ext cx="167397" cy="21074"/>
            </a:xfrm>
            <a:custGeom>
              <a:avLst/>
              <a:gdLst/>
              <a:ahLst/>
              <a:cxnLst/>
              <a:rect l="l" t="t" r="r" b="b"/>
              <a:pathLst>
                <a:path w="5036" h="634" extrusionOk="0">
                  <a:moveTo>
                    <a:pt x="317" y="0"/>
                  </a:moveTo>
                  <a:cubicBezTo>
                    <a:pt x="127" y="0"/>
                    <a:pt x="0" y="159"/>
                    <a:pt x="0" y="317"/>
                  </a:cubicBezTo>
                  <a:cubicBezTo>
                    <a:pt x="0" y="507"/>
                    <a:pt x="127" y="634"/>
                    <a:pt x="317" y="634"/>
                  </a:cubicBezTo>
                  <a:lnTo>
                    <a:pt x="4687" y="634"/>
                  </a:lnTo>
                  <a:cubicBezTo>
                    <a:pt x="4877" y="634"/>
                    <a:pt x="5036" y="507"/>
                    <a:pt x="5004" y="317"/>
                  </a:cubicBezTo>
                  <a:cubicBezTo>
                    <a:pt x="5004" y="159"/>
                    <a:pt x="4877" y="0"/>
                    <a:pt x="468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6599554" y="3523992"/>
              <a:ext cx="48464" cy="21074"/>
            </a:xfrm>
            <a:custGeom>
              <a:avLst/>
              <a:gdLst/>
              <a:ahLst/>
              <a:cxnLst/>
              <a:rect l="l" t="t" r="r" b="b"/>
              <a:pathLst>
                <a:path w="1458" h="634" extrusionOk="0">
                  <a:moveTo>
                    <a:pt x="317" y="0"/>
                  </a:moveTo>
                  <a:cubicBezTo>
                    <a:pt x="127" y="0"/>
                    <a:pt x="1" y="159"/>
                    <a:pt x="1" y="317"/>
                  </a:cubicBezTo>
                  <a:cubicBezTo>
                    <a:pt x="1" y="507"/>
                    <a:pt x="127" y="634"/>
                    <a:pt x="317" y="634"/>
                  </a:cubicBezTo>
                  <a:lnTo>
                    <a:pt x="1141" y="634"/>
                  </a:lnTo>
                  <a:cubicBezTo>
                    <a:pt x="1331" y="634"/>
                    <a:pt x="1457" y="507"/>
                    <a:pt x="1457" y="317"/>
                  </a:cubicBezTo>
                  <a:cubicBezTo>
                    <a:pt x="1457" y="159"/>
                    <a:pt x="1331" y="0"/>
                    <a:pt x="11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6364813" y="3557664"/>
              <a:ext cx="167397" cy="22138"/>
            </a:xfrm>
            <a:custGeom>
              <a:avLst/>
              <a:gdLst/>
              <a:ahLst/>
              <a:cxnLst/>
              <a:rect l="l" t="t" r="r" b="b"/>
              <a:pathLst>
                <a:path w="5036" h="666" extrusionOk="0">
                  <a:moveTo>
                    <a:pt x="317" y="1"/>
                  </a:moveTo>
                  <a:cubicBezTo>
                    <a:pt x="159" y="1"/>
                    <a:pt x="1" y="159"/>
                    <a:pt x="1" y="318"/>
                  </a:cubicBezTo>
                  <a:cubicBezTo>
                    <a:pt x="1" y="508"/>
                    <a:pt x="159" y="666"/>
                    <a:pt x="317" y="666"/>
                  </a:cubicBezTo>
                  <a:lnTo>
                    <a:pt x="4719" y="666"/>
                  </a:lnTo>
                  <a:cubicBezTo>
                    <a:pt x="4878" y="666"/>
                    <a:pt x="5036" y="508"/>
                    <a:pt x="5036" y="318"/>
                  </a:cubicBezTo>
                  <a:cubicBezTo>
                    <a:pt x="5036" y="159"/>
                    <a:pt x="4878" y="1"/>
                    <a:pt x="471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6545871" y="3557664"/>
              <a:ext cx="41085" cy="22138"/>
            </a:xfrm>
            <a:custGeom>
              <a:avLst/>
              <a:gdLst/>
              <a:ahLst/>
              <a:cxnLst/>
              <a:rect l="l" t="t" r="r" b="b"/>
              <a:pathLst>
                <a:path w="1236" h="666" extrusionOk="0">
                  <a:moveTo>
                    <a:pt x="317" y="1"/>
                  </a:moveTo>
                  <a:cubicBezTo>
                    <a:pt x="127" y="1"/>
                    <a:pt x="1" y="159"/>
                    <a:pt x="1" y="318"/>
                  </a:cubicBezTo>
                  <a:cubicBezTo>
                    <a:pt x="1" y="508"/>
                    <a:pt x="127" y="666"/>
                    <a:pt x="317" y="666"/>
                  </a:cubicBezTo>
                  <a:lnTo>
                    <a:pt x="887" y="666"/>
                  </a:lnTo>
                  <a:cubicBezTo>
                    <a:pt x="1077" y="666"/>
                    <a:pt x="1236" y="508"/>
                    <a:pt x="1204" y="318"/>
                  </a:cubicBezTo>
                  <a:cubicBezTo>
                    <a:pt x="1204" y="159"/>
                    <a:pt x="1077" y="1"/>
                    <a:pt x="88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6599554" y="3557664"/>
              <a:ext cx="48464" cy="22138"/>
            </a:xfrm>
            <a:custGeom>
              <a:avLst/>
              <a:gdLst/>
              <a:ahLst/>
              <a:cxnLst/>
              <a:rect l="l" t="t" r="r" b="b"/>
              <a:pathLst>
                <a:path w="1458" h="666" extrusionOk="0">
                  <a:moveTo>
                    <a:pt x="317" y="1"/>
                  </a:moveTo>
                  <a:cubicBezTo>
                    <a:pt x="127" y="1"/>
                    <a:pt x="1" y="159"/>
                    <a:pt x="1" y="318"/>
                  </a:cubicBezTo>
                  <a:cubicBezTo>
                    <a:pt x="1" y="508"/>
                    <a:pt x="127" y="666"/>
                    <a:pt x="317" y="666"/>
                  </a:cubicBezTo>
                  <a:lnTo>
                    <a:pt x="1141" y="666"/>
                  </a:lnTo>
                  <a:cubicBezTo>
                    <a:pt x="1331" y="666"/>
                    <a:pt x="1457" y="508"/>
                    <a:pt x="1457" y="318"/>
                  </a:cubicBezTo>
                  <a:cubicBezTo>
                    <a:pt x="1457" y="159"/>
                    <a:pt x="1331" y="1"/>
                    <a:pt x="114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6364813" y="3594527"/>
              <a:ext cx="122157" cy="21074"/>
            </a:xfrm>
            <a:custGeom>
              <a:avLst/>
              <a:gdLst/>
              <a:ahLst/>
              <a:cxnLst/>
              <a:rect l="l" t="t" r="r" b="b"/>
              <a:pathLst>
                <a:path w="3675" h="634" extrusionOk="0">
                  <a:moveTo>
                    <a:pt x="317" y="0"/>
                  </a:moveTo>
                  <a:cubicBezTo>
                    <a:pt x="159" y="0"/>
                    <a:pt x="1" y="127"/>
                    <a:pt x="1" y="317"/>
                  </a:cubicBezTo>
                  <a:cubicBezTo>
                    <a:pt x="1" y="507"/>
                    <a:pt x="159" y="634"/>
                    <a:pt x="317" y="634"/>
                  </a:cubicBezTo>
                  <a:lnTo>
                    <a:pt x="3357" y="634"/>
                  </a:lnTo>
                  <a:cubicBezTo>
                    <a:pt x="3547" y="634"/>
                    <a:pt x="3674" y="475"/>
                    <a:pt x="3674" y="317"/>
                  </a:cubicBezTo>
                  <a:cubicBezTo>
                    <a:pt x="3674" y="127"/>
                    <a:pt x="3547" y="0"/>
                    <a:pt x="335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6500598" y="3594527"/>
              <a:ext cx="41085" cy="21074"/>
            </a:xfrm>
            <a:custGeom>
              <a:avLst/>
              <a:gdLst/>
              <a:ahLst/>
              <a:cxnLst/>
              <a:rect l="l" t="t" r="r" b="b"/>
              <a:pathLst>
                <a:path w="1236" h="634" extrusionOk="0">
                  <a:moveTo>
                    <a:pt x="318" y="0"/>
                  </a:moveTo>
                  <a:cubicBezTo>
                    <a:pt x="159" y="0"/>
                    <a:pt x="1" y="127"/>
                    <a:pt x="1" y="317"/>
                  </a:cubicBezTo>
                  <a:cubicBezTo>
                    <a:pt x="1" y="507"/>
                    <a:pt x="159" y="634"/>
                    <a:pt x="318" y="634"/>
                  </a:cubicBezTo>
                  <a:lnTo>
                    <a:pt x="919" y="634"/>
                  </a:lnTo>
                  <a:cubicBezTo>
                    <a:pt x="1109" y="634"/>
                    <a:pt x="1236" y="475"/>
                    <a:pt x="1236" y="317"/>
                  </a:cubicBezTo>
                  <a:cubicBezTo>
                    <a:pt x="1236" y="127"/>
                    <a:pt x="1109" y="0"/>
                    <a:pt x="91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6554281" y="3594527"/>
              <a:ext cx="93737" cy="21074"/>
            </a:xfrm>
            <a:custGeom>
              <a:avLst/>
              <a:gdLst/>
              <a:ahLst/>
              <a:cxnLst/>
              <a:rect l="l" t="t" r="r" b="b"/>
              <a:pathLst>
                <a:path w="2820" h="634" extrusionOk="0">
                  <a:moveTo>
                    <a:pt x="318" y="0"/>
                  </a:moveTo>
                  <a:cubicBezTo>
                    <a:pt x="159" y="0"/>
                    <a:pt x="1" y="127"/>
                    <a:pt x="1" y="317"/>
                  </a:cubicBezTo>
                  <a:cubicBezTo>
                    <a:pt x="1" y="507"/>
                    <a:pt x="159" y="634"/>
                    <a:pt x="318" y="634"/>
                  </a:cubicBezTo>
                  <a:lnTo>
                    <a:pt x="2503" y="634"/>
                  </a:lnTo>
                  <a:cubicBezTo>
                    <a:pt x="2693" y="634"/>
                    <a:pt x="2819" y="475"/>
                    <a:pt x="2819" y="317"/>
                  </a:cubicBezTo>
                  <a:cubicBezTo>
                    <a:pt x="2819" y="127"/>
                    <a:pt x="2693" y="0"/>
                    <a:pt x="250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6364813" y="3835584"/>
              <a:ext cx="41085" cy="21074"/>
            </a:xfrm>
            <a:custGeom>
              <a:avLst/>
              <a:gdLst/>
              <a:ahLst/>
              <a:cxnLst/>
              <a:rect l="l" t="t" r="r" b="b"/>
              <a:pathLst>
                <a:path w="1236" h="634" extrusionOk="0">
                  <a:moveTo>
                    <a:pt x="317" y="0"/>
                  </a:moveTo>
                  <a:cubicBezTo>
                    <a:pt x="159" y="0"/>
                    <a:pt x="1" y="127"/>
                    <a:pt x="1" y="317"/>
                  </a:cubicBezTo>
                  <a:cubicBezTo>
                    <a:pt x="1" y="507"/>
                    <a:pt x="159" y="634"/>
                    <a:pt x="317" y="634"/>
                  </a:cubicBezTo>
                  <a:lnTo>
                    <a:pt x="919" y="634"/>
                  </a:lnTo>
                  <a:cubicBezTo>
                    <a:pt x="1109" y="634"/>
                    <a:pt x="1236" y="507"/>
                    <a:pt x="1236" y="317"/>
                  </a:cubicBezTo>
                  <a:cubicBezTo>
                    <a:pt x="1236" y="127"/>
                    <a:pt x="1109" y="0"/>
                    <a:pt x="919"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6419559" y="3835584"/>
              <a:ext cx="167397" cy="21074"/>
            </a:xfrm>
            <a:custGeom>
              <a:avLst/>
              <a:gdLst/>
              <a:ahLst/>
              <a:cxnLst/>
              <a:rect l="l" t="t" r="r" b="b"/>
              <a:pathLst>
                <a:path w="5036" h="634" extrusionOk="0">
                  <a:moveTo>
                    <a:pt x="317" y="0"/>
                  </a:moveTo>
                  <a:cubicBezTo>
                    <a:pt x="127" y="0"/>
                    <a:pt x="0" y="127"/>
                    <a:pt x="0" y="317"/>
                  </a:cubicBezTo>
                  <a:cubicBezTo>
                    <a:pt x="0" y="507"/>
                    <a:pt x="127" y="634"/>
                    <a:pt x="317" y="634"/>
                  </a:cubicBezTo>
                  <a:lnTo>
                    <a:pt x="4687" y="634"/>
                  </a:lnTo>
                  <a:cubicBezTo>
                    <a:pt x="4877" y="634"/>
                    <a:pt x="5036" y="507"/>
                    <a:pt x="5004" y="317"/>
                  </a:cubicBezTo>
                  <a:cubicBezTo>
                    <a:pt x="5004" y="127"/>
                    <a:pt x="4877" y="0"/>
                    <a:pt x="4687"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6599554" y="3835584"/>
              <a:ext cx="48464" cy="21074"/>
            </a:xfrm>
            <a:custGeom>
              <a:avLst/>
              <a:gdLst/>
              <a:ahLst/>
              <a:cxnLst/>
              <a:rect l="l" t="t" r="r" b="b"/>
              <a:pathLst>
                <a:path w="1458" h="634" extrusionOk="0">
                  <a:moveTo>
                    <a:pt x="317" y="0"/>
                  </a:moveTo>
                  <a:cubicBezTo>
                    <a:pt x="127" y="0"/>
                    <a:pt x="1" y="127"/>
                    <a:pt x="1" y="317"/>
                  </a:cubicBezTo>
                  <a:cubicBezTo>
                    <a:pt x="1" y="507"/>
                    <a:pt x="127" y="634"/>
                    <a:pt x="317" y="634"/>
                  </a:cubicBezTo>
                  <a:lnTo>
                    <a:pt x="1141" y="634"/>
                  </a:lnTo>
                  <a:cubicBezTo>
                    <a:pt x="1331" y="634"/>
                    <a:pt x="1457" y="507"/>
                    <a:pt x="1457" y="317"/>
                  </a:cubicBezTo>
                  <a:cubicBezTo>
                    <a:pt x="1457" y="127"/>
                    <a:pt x="1331" y="0"/>
                    <a:pt x="1141"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6364813" y="3869256"/>
              <a:ext cx="167397" cy="21107"/>
            </a:xfrm>
            <a:custGeom>
              <a:avLst/>
              <a:gdLst/>
              <a:ahLst/>
              <a:cxnLst/>
              <a:rect l="l" t="t" r="r" b="b"/>
              <a:pathLst>
                <a:path w="5036" h="635" extrusionOk="0">
                  <a:moveTo>
                    <a:pt x="317" y="1"/>
                  </a:moveTo>
                  <a:cubicBezTo>
                    <a:pt x="159" y="1"/>
                    <a:pt x="1" y="159"/>
                    <a:pt x="1" y="318"/>
                  </a:cubicBezTo>
                  <a:cubicBezTo>
                    <a:pt x="1" y="508"/>
                    <a:pt x="159" y="634"/>
                    <a:pt x="317" y="634"/>
                  </a:cubicBezTo>
                  <a:lnTo>
                    <a:pt x="4719" y="634"/>
                  </a:lnTo>
                  <a:cubicBezTo>
                    <a:pt x="4878" y="634"/>
                    <a:pt x="5036" y="508"/>
                    <a:pt x="5036" y="318"/>
                  </a:cubicBezTo>
                  <a:cubicBezTo>
                    <a:pt x="5036" y="159"/>
                    <a:pt x="4878" y="1"/>
                    <a:pt x="4719"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6545871" y="3869256"/>
              <a:ext cx="41085" cy="21107"/>
            </a:xfrm>
            <a:custGeom>
              <a:avLst/>
              <a:gdLst/>
              <a:ahLst/>
              <a:cxnLst/>
              <a:rect l="l" t="t" r="r" b="b"/>
              <a:pathLst>
                <a:path w="1236" h="635" extrusionOk="0">
                  <a:moveTo>
                    <a:pt x="317" y="1"/>
                  </a:moveTo>
                  <a:cubicBezTo>
                    <a:pt x="127" y="1"/>
                    <a:pt x="1" y="159"/>
                    <a:pt x="1" y="318"/>
                  </a:cubicBezTo>
                  <a:cubicBezTo>
                    <a:pt x="1" y="508"/>
                    <a:pt x="127" y="634"/>
                    <a:pt x="317" y="634"/>
                  </a:cubicBezTo>
                  <a:lnTo>
                    <a:pt x="887" y="634"/>
                  </a:lnTo>
                  <a:cubicBezTo>
                    <a:pt x="1077" y="634"/>
                    <a:pt x="1236" y="508"/>
                    <a:pt x="1204" y="318"/>
                  </a:cubicBezTo>
                  <a:cubicBezTo>
                    <a:pt x="1204" y="159"/>
                    <a:pt x="1077" y="1"/>
                    <a:pt x="887"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6599554" y="3869256"/>
              <a:ext cx="48464" cy="21107"/>
            </a:xfrm>
            <a:custGeom>
              <a:avLst/>
              <a:gdLst/>
              <a:ahLst/>
              <a:cxnLst/>
              <a:rect l="l" t="t" r="r" b="b"/>
              <a:pathLst>
                <a:path w="1458" h="635" extrusionOk="0">
                  <a:moveTo>
                    <a:pt x="317" y="1"/>
                  </a:moveTo>
                  <a:cubicBezTo>
                    <a:pt x="127" y="1"/>
                    <a:pt x="1" y="159"/>
                    <a:pt x="1" y="318"/>
                  </a:cubicBezTo>
                  <a:cubicBezTo>
                    <a:pt x="1" y="508"/>
                    <a:pt x="127" y="634"/>
                    <a:pt x="317" y="634"/>
                  </a:cubicBezTo>
                  <a:lnTo>
                    <a:pt x="1141" y="634"/>
                  </a:lnTo>
                  <a:cubicBezTo>
                    <a:pt x="1331" y="634"/>
                    <a:pt x="1457" y="508"/>
                    <a:pt x="1457" y="318"/>
                  </a:cubicBezTo>
                  <a:cubicBezTo>
                    <a:pt x="1457" y="159"/>
                    <a:pt x="1331" y="1"/>
                    <a:pt x="1141"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6364813" y="3906119"/>
              <a:ext cx="122157" cy="21074"/>
            </a:xfrm>
            <a:custGeom>
              <a:avLst/>
              <a:gdLst/>
              <a:ahLst/>
              <a:cxnLst/>
              <a:rect l="l" t="t" r="r" b="b"/>
              <a:pathLst>
                <a:path w="3675" h="634" extrusionOk="0">
                  <a:moveTo>
                    <a:pt x="317" y="0"/>
                  </a:moveTo>
                  <a:cubicBezTo>
                    <a:pt x="159" y="0"/>
                    <a:pt x="1" y="127"/>
                    <a:pt x="1" y="317"/>
                  </a:cubicBezTo>
                  <a:cubicBezTo>
                    <a:pt x="1" y="475"/>
                    <a:pt x="159" y="634"/>
                    <a:pt x="317" y="634"/>
                  </a:cubicBezTo>
                  <a:lnTo>
                    <a:pt x="3357" y="634"/>
                  </a:lnTo>
                  <a:cubicBezTo>
                    <a:pt x="3547" y="634"/>
                    <a:pt x="3674" y="475"/>
                    <a:pt x="3674" y="317"/>
                  </a:cubicBezTo>
                  <a:cubicBezTo>
                    <a:pt x="3674" y="127"/>
                    <a:pt x="3547" y="0"/>
                    <a:pt x="3357"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6500598" y="3906119"/>
              <a:ext cx="41085" cy="21074"/>
            </a:xfrm>
            <a:custGeom>
              <a:avLst/>
              <a:gdLst/>
              <a:ahLst/>
              <a:cxnLst/>
              <a:rect l="l" t="t" r="r" b="b"/>
              <a:pathLst>
                <a:path w="1236" h="634" extrusionOk="0">
                  <a:moveTo>
                    <a:pt x="318" y="0"/>
                  </a:moveTo>
                  <a:cubicBezTo>
                    <a:pt x="159" y="0"/>
                    <a:pt x="1" y="127"/>
                    <a:pt x="1" y="317"/>
                  </a:cubicBezTo>
                  <a:cubicBezTo>
                    <a:pt x="1" y="475"/>
                    <a:pt x="159" y="634"/>
                    <a:pt x="318" y="634"/>
                  </a:cubicBezTo>
                  <a:lnTo>
                    <a:pt x="919" y="634"/>
                  </a:lnTo>
                  <a:cubicBezTo>
                    <a:pt x="1109" y="634"/>
                    <a:pt x="1236" y="475"/>
                    <a:pt x="1236" y="317"/>
                  </a:cubicBezTo>
                  <a:cubicBezTo>
                    <a:pt x="1236" y="127"/>
                    <a:pt x="1109" y="0"/>
                    <a:pt x="919"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6554281" y="3906119"/>
              <a:ext cx="93737" cy="21074"/>
            </a:xfrm>
            <a:custGeom>
              <a:avLst/>
              <a:gdLst/>
              <a:ahLst/>
              <a:cxnLst/>
              <a:rect l="l" t="t" r="r" b="b"/>
              <a:pathLst>
                <a:path w="2820" h="634" extrusionOk="0">
                  <a:moveTo>
                    <a:pt x="318" y="0"/>
                  </a:moveTo>
                  <a:cubicBezTo>
                    <a:pt x="159" y="0"/>
                    <a:pt x="1" y="127"/>
                    <a:pt x="1" y="317"/>
                  </a:cubicBezTo>
                  <a:cubicBezTo>
                    <a:pt x="1" y="475"/>
                    <a:pt x="159" y="634"/>
                    <a:pt x="318" y="634"/>
                  </a:cubicBezTo>
                  <a:lnTo>
                    <a:pt x="2503" y="634"/>
                  </a:lnTo>
                  <a:cubicBezTo>
                    <a:pt x="2693" y="634"/>
                    <a:pt x="2819" y="475"/>
                    <a:pt x="2819" y="317"/>
                  </a:cubicBezTo>
                  <a:cubicBezTo>
                    <a:pt x="2819" y="127"/>
                    <a:pt x="2693" y="0"/>
                    <a:pt x="2503"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6364813" y="3805069"/>
              <a:ext cx="283205" cy="8443"/>
            </a:xfrm>
            <a:custGeom>
              <a:avLst/>
              <a:gdLst/>
              <a:ahLst/>
              <a:cxnLst/>
              <a:rect l="l" t="t" r="r" b="b"/>
              <a:pathLst>
                <a:path w="8520" h="254" extrusionOk="0">
                  <a:moveTo>
                    <a:pt x="1" y="0"/>
                  </a:moveTo>
                  <a:lnTo>
                    <a:pt x="1" y="253"/>
                  </a:lnTo>
                  <a:lnTo>
                    <a:pt x="8519" y="253"/>
                  </a:lnTo>
                  <a:lnTo>
                    <a:pt x="8519"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5800564" y="4286119"/>
              <a:ext cx="955883" cy="80042"/>
            </a:xfrm>
            <a:custGeom>
              <a:avLst/>
              <a:gdLst/>
              <a:ahLst/>
              <a:cxnLst/>
              <a:rect l="l" t="t" r="r" b="b"/>
              <a:pathLst>
                <a:path w="28757" h="2408" extrusionOk="0">
                  <a:moveTo>
                    <a:pt x="1204" y="1"/>
                  </a:moveTo>
                  <a:cubicBezTo>
                    <a:pt x="539" y="1"/>
                    <a:pt x="1" y="539"/>
                    <a:pt x="1" y="1204"/>
                  </a:cubicBezTo>
                  <a:cubicBezTo>
                    <a:pt x="1" y="1869"/>
                    <a:pt x="539" y="2408"/>
                    <a:pt x="1204" y="2408"/>
                  </a:cubicBezTo>
                  <a:lnTo>
                    <a:pt x="27553" y="2408"/>
                  </a:lnTo>
                  <a:cubicBezTo>
                    <a:pt x="28218" y="2408"/>
                    <a:pt x="28756" y="1869"/>
                    <a:pt x="28756" y="1204"/>
                  </a:cubicBezTo>
                  <a:cubicBezTo>
                    <a:pt x="28756" y="539"/>
                    <a:pt x="28218" y="1"/>
                    <a:pt x="275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5825826" y="3747165"/>
              <a:ext cx="903231" cy="579008"/>
            </a:xfrm>
            <a:custGeom>
              <a:avLst/>
              <a:gdLst/>
              <a:ahLst/>
              <a:cxnLst/>
              <a:rect l="l" t="t" r="r" b="b"/>
              <a:pathLst>
                <a:path w="27173" h="17419" extrusionOk="0">
                  <a:moveTo>
                    <a:pt x="1964" y="0"/>
                  </a:moveTo>
                  <a:cubicBezTo>
                    <a:pt x="888" y="0"/>
                    <a:pt x="1" y="887"/>
                    <a:pt x="1" y="1995"/>
                  </a:cubicBezTo>
                  <a:lnTo>
                    <a:pt x="1" y="15423"/>
                  </a:lnTo>
                  <a:cubicBezTo>
                    <a:pt x="1" y="16500"/>
                    <a:pt x="888" y="17418"/>
                    <a:pt x="1964" y="17418"/>
                  </a:cubicBezTo>
                  <a:lnTo>
                    <a:pt x="25178" y="17418"/>
                  </a:lnTo>
                  <a:cubicBezTo>
                    <a:pt x="26286" y="17418"/>
                    <a:pt x="27173" y="16531"/>
                    <a:pt x="27173" y="15423"/>
                  </a:cubicBezTo>
                  <a:lnTo>
                    <a:pt x="27173" y="1995"/>
                  </a:lnTo>
                  <a:cubicBezTo>
                    <a:pt x="27173" y="887"/>
                    <a:pt x="26286" y="0"/>
                    <a:pt x="2517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5915308" y="4081892"/>
              <a:ext cx="160051" cy="53749"/>
            </a:xfrm>
            <a:custGeom>
              <a:avLst/>
              <a:gdLst/>
              <a:ahLst/>
              <a:cxnLst/>
              <a:rect l="l" t="t" r="r" b="b"/>
              <a:pathLst>
                <a:path w="4815" h="1617" extrusionOk="0">
                  <a:moveTo>
                    <a:pt x="824" y="1"/>
                  </a:moveTo>
                  <a:cubicBezTo>
                    <a:pt x="381" y="1"/>
                    <a:pt x="1" y="381"/>
                    <a:pt x="1" y="793"/>
                  </a:cubicBezTo>
                  <a:cubicBezTo>
                    <a:pt x="1" y="1236"/>
                    <a:pt x="381" y="1616"/>
                    <a:pt x="824" y="1616"/>
                  </a:cubicBezTo>
                  <a:lnTo>
                    <a:pt x="4023" y="1616"/>
                  </a:lnTo>
                  <a:cubicBezTo>
                    <a:pt x="4466" y="1616"/>
                    <a:pt x="4815" y="1236"/>
                    <a:pt x="4815" y="793"/>
                  </a:cubicBezTo>
                  <a:cubicBezTo>
                    <a:pt x="4815" y="381"/>
                    <a:pt x="4466" y="1"/>
                    <a:pt x="4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6106904" y="4081892"/>
              <a:ext cx="160051" cy="53749"/>
            </a:xfrm>
            <a:custGeom>
              <a:avLst/>
              <a:gdLst/>
              <a:ahLst/>
              <a:cxnLst/>
              <a:rect l="l" t="t" r="r" b="b"/>
              <a:pathLst>
                <a:path w="4815" h="1617" extrusionOk="0">
                  <a:moveTo>
                    <a:pt x="792" y="1"/>
                  </a:moveTo>
                  <a:cubicBezTo>
                    <a:pt x="349" y="1"/>
                    <a:pt x="1" y="381"/>
                    <a:pt x="1" y="793"/>
                  </a:cubicBezTo>
                  <a:cubicBezTo>
                    <a:pt x="1" y="1236"/>
                    <a:pt x="349" y="1616"/>
                    <a:pt x="792" y="1616"/>
                  </a:cubicBezTo>
                  <a:lnTo>
                    <a:pt x="4023" y="1616"/>
                  </a:lnTo>
                  <a:cubicBezTo>
                    <a:pt x="4466" y="1616"/>
                    <a:pt x="4814" y="1236"/>
                    <a:pt x="4814" y="793"/>
                  </a:cubicBezTo>
                  <a:cubicBezTo>
                    <a:pt x="4814" y="381"/>
                    <a:pt x="4466" y="1"/>
                    <a:pt x="4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6293247" y="4081892"/>
              <a:ext cx="160017" cy="53749"/>
            </a:xfrm>
            <a:custGeom>
              <a:avLst/>
              <a:gdLst/>
              <a:ahLst/>
              <a:cxnLst/>
              <a:rect l="l" t="t" r="r" b="b"/>
              <a:pathLst>
                <a:path w="4814" h="1617" extrusionOk="0">
                  <a:moveTo>
                    <a:pt x="792" y="1"/>
                  </a:moveTo>
                  <a:cubicBezTo>
                    <a:pt x="348" y="1"/>
                    <a:pt x="0" y="381"/>
                    <a:pt x="0" y="793"/>
                  </a:cubicBezTo>
                  <a:cubicBezTo>
                    <a:pt x="0" y="1236"/>
                    <a:pt x="348" y="1616"/>
                    <a:pt x="792" y="1616"/>
                  </a:cubicBezTo>
                  <a:lnTo>
                    <a:pt x="4022" y="1616"/>
                  </a:lnTo>
                  <a:cubicBezTo>
                    <a:pt x="4465" y="1616"/>
                    <a:pt x="4814" y="1236"/>
                    <a:pt x="4814" y="793"/>
                  </a:cubicBezTo>
                  <a:cubicBezTo>
                    <a:pt x="4814" y="381"/>
                    <a:pt x="4465" y="1"/>
                    <a:pt x="40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6479557" y="4081892"/>
              <a:ext cx="160051" cy="53749"/>
            </a:xfrm>
            <a:custGeom>
              <a:avLst/>
              <a:gdLst/>
              <a:ahLst/>
              <a:cxnLst/>
              <a:rect l="l" t="t" r="r" b="b"/>
              <a:pathLst>
                <a:path w="4815" h="1617" extrusionOk="0">
                  <a:moveTo>
                    <a:pt x="792" y="1"/>
                  </a:moveTo>
                  <a:cubicBezTo>
                    <a:pt x="349" y="1"/>
                    <a:pt x="0" y="381"/>
                    <a:pt x="0" y="793"/>
                  </a:cubicBezTo>
                  <a:cubicBezTo>
                    <a:pt x="0" y="1236"/>
                    <a:pt x="349" y="1616"/>
                    <a:pt x="792" y="1616"/>
                  </a:cubicBezTo>
                  <a:lnTo>
                    <a:pt x="4022" y="1616"/>
                  </a:lnTo>
                  <a:cubicBezTo>
                    <a:pt x="4466" y="1616"/>
                    <a:pt x="4814" y="1236"/>
                    <a:pt x="4814" y="793"/>
                  </a:cubicBezTo>
                  <a:cubicBezTo>
                    <a:pt x="4814" y="381"/>
                    <a:pt x="4466" y="1"/>
                    <a:pt x="40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5907962" y="4170344"/>
              <a:ext cx="737961" cy="53716"/>
            </a:xfrm>
            <a:custGeom>
              <a:avLst/>
              <a:gdLst/>
              <a:ahLst/>
              <a:cxnLst/>
              <a:rect l="l" t="t" r="r" b="b"/>
              <a:pathLst>
                <a:path w="22201" h="1616" extrusionOk="0">
                  <a:moveTo>
                    <a:pt x="824" y="0"/>
                  </a:moveTo>
                  <a:cubicBezTo>
                    <a:pt x="380" y="0"/>
                    <a:pt x="0" y="380"/>
                    <a:pt x="0" y="824"/>
                  </a:cubicBezTo>
                  <a:cubicBezTo>
                    <a:pt x="0" y="1267"/>
                    <a:pt x="380" y="1615"/>
                    <a:pt x="824" y="1615"/>
                  </a:cubicBezTo>
                  <a:lnTo>
                    <a:pt x="21408" y="1615"/>
                  </a:lnTo>
                  <a:cubicBezTo>
                    <a:pt x="21852" y="1615"/>
                    <a:pt x="22200" y="1267"/>
                    <a:pt x="22200" y="824"/>
                  </a:cubicBezTo>
                  <a:cubicBezTo>
                    <a:pt x="22200" y="380"/>
                    <a:pt x="21852" y="0"/>
                    <a:pt x="2140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5889016" y="3820858"/>
              <a:ext cx="146356" cy="145292"/>
            </a:xfrm>
            <a:custGeom>
              <a:avLst/>
              <a:gdLst/>
              <a:ahLst/>
              <a:cxnLst/>
              <a:rect l="l" t="t" r="r" b="b"/>
              <a:pathLst>
                <a:path w="4403" h="4371" extrusionOk="0">
                  <a:moveTo>
                    <a:pt x="2217" y="0"/>
                  </a:moveTo>
                  <a:cubicBezTo>
                    <a:pt x="982" y="0"/>
                    <a:pt x="0" y="982"/>
                    <a:pt x="0" y="2185"/>
                  </a:cubicBezTo>
                  <a:cubicBezTo>
                    <a:pt x="0" y="3389"/>
                    <a:pt x="982" y="4370"/>
                    <a:pt x="2217" y="4370"/>
                  </a:cubicBezTo>
                  <a:cubicBezTo>
                    <a:pt x="3420" y="4370"/>
                    <a:pt x="4402" y="3389"/>
                    <a:pt x="4402" y="2185"/>
                  </a:cubicBezTo>
                  <a:cubicBezTo>
                    <a:pt x="4402" y="982"/>
                    <a:pt x="3420" y="0"/>
                    <a:pt x="2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5995317" y="3820858"/>
              <a:ext cx="146356" cy="145292"/>
            </a:xfrm>
            <a:custGeom>
              <a:avLst/>
              <a:gdLst/>
              <a:ahLst/>
              <a:cxnLst/>
              <a:rect l="l" t="t" r="r" b="b"/>
              <a:pathLst>
                <a:path w="4403" h="4371" extrusionOk="0">
                  <a:moveTo>
                    <a:pt x="2186" y="0"/>
                  </a:moveTo>
                  <a:cubicBezTo>
                    <a:pt x="982" y="0"/>
                    <a:pt x="1" y="982"/>
                    <a:pt x="1" y="2185"/>
                  </a:cubicBezTo>
                  <a:cubicBezTo>
                    <a:pt x="1" y="3389"/>
                    <a:pt x="982" y="4370"/>
                    <a:pt x="2186" y="4370"/>
                  </a:cubicBezTo>
                  <a:cubicBezTo>
                    <a:pt x="3421" y="4370"/>
                    <a:pt x="4403" y="3389"/>
                    <a:pt x="4403" y="2185"/>
                  </a:cubicBezTo>
                  <a:cubicBezTo>
                    <a:pt x="4403" y="982"/>
                    <a:pt x="3421" y="0"/>
                    <a:pt x="218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6449043" y="3826110"/>
              <a:ext cx="196881" cy="142134"/>
            </a:xfrm>
            <a:custGeom>
              <a:avLst/>
              <a:gdLst/>
              <a:ahLst/>
              <a:cxnLst/>
              <a:rect l="l" t="t" r="r" b="b"/>
              <a:pathLst>
                <a:path w="5923" h="4276" extrusionOk="0">
                  <a:moveTo>
                    <a:pt x="1045" y="0"/>
                  </a:moveTo>
                  <a:cubicBezTo>
                    <a:pt x="443" y="0"/>
                    <a:pt x="0" y="444"/>
                    <a:pt x="0" y="1045"/>
                  </a:cubicBezTo>
                  <a:lnTo>
                    <a:pt x="0" y="3231"/>
                  </a:lnTo>
                  <a:cubicBezTo>
                    <a:pt x="0" y="3801"/>
                    <a:pt x="443" y="4276"/>
                    <a:pt x="1045" y="4276"/>
                  </a:cubicBezTo>
                  <a:lnTo>
                    <a:pt x="4877" y="4276"/>
                  </a:lnTo>
                  <a:cubicBezTo>
                    <a:pt x="5447" y="4276"/>
                    <a:pt x="5922" y="3801"/>
                    <a:pt x="5922" y="3231"/>
                  </a:cubicBezTo>
                  <a:lnTo>
                    <a:pt x="5922" y="1045"/>
                  </a:lnTo>
                  <a:cubicBezTo>
                    <a:pt x="5922" y="444"/>
                    <a:pt x="5447" y="0"/>
                    <a:pt x="487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6449043" y="3825047"/>
              <a:ext cx="196881" cy="143198"/>
            </a:xfrm>
            <a:custGeom>
              <a:avLst/>
              <a:gdLst/>
              <a:ahLst/>
              <a:cxnLst/>
              <a:rect l="l" t="t" r="r" b="b"/>
              <a:pathLst>
                <a:path w="5923" h="4308" extrusionOk="0">
                  <a:moveTo>
                    <a:pt x="1298" y="1299"/>
                  </a:moveTo>
                  <a:lnTo>
                    <a:pt x="1298" y="2091"/>
                  </a:lnTo>
                  <a:lnTo>
                    <a:pt x="982" y="2091"/>
                  </a:lnTo>
                  <a:lnTo>
                    <a:pt x="982" y="1299"/>
                  </a:lnTo>
                  <a:close/>
                  <a:moveTo>
                    <a:pt x="4909" y="1299"/>
                  </a:moveTo>
                  <a:lnTo>
                    <a:pt x="4909" y="2091"/>
                  </a:lnTo>
                  <a:lnTo>
                    <a:pt x="4465" y="2091"/>
                  </a:lnTo>
                  <a:lnTo>
                    <a:pt x="4465" y="1299"/>
                  </a:lnTo>
                  <a:close/>
                  <a:moveTo>
                    <a:pt x="1298" y="2249"/>
                  </a:moveTo>
                  <a:lnTo>
                    <a:pt x="1298" y="3041"/>
                  </a:lnTo>
                  <a:lnTo>
                    <a:pt x="982" y="3041"/>
                  </a:lnTo>
                  <a:lnTo>
                    <a:pt x="982" y="2249"/>
                  </a:lnTo>
                  <a:close/>
                  <a:moveTo>
                    <a:pt x="4909" y="2249"/>
                  </a:moveTo>
                  <a:lnTo>
                    <a:pt x="4909" y="3041"/>
                  </a:lnTo>
                  <a:lnTo>
                    <a:pt x="4465" y="3041"/>
                  </a:lnTo>
                  <a:lnTo>
                    <a:pt x="4465" y="2249"/>
                  </a:lnTo>
                  <a:close/>
                  <a:moveTo>
                    <a:pt x="4275" y="666"/>
                  </a:moveTo>
                  <a:lnTo>
                    <a:pt x="4275" y="3674"/>
                  </a:lnTo>
                  <a:lnTo>
                    <a:pt x="1488" y="3674"/>
                  </a:lnTo>
                  <a:lnTo>
                    <a:pt x="1488" y="666"/>
                  </a:lnTo>
                  <a:close/>
                  <a:moveTo>
                    <a:pt x="1298" y="1"/>
                  </a:moveTo>
                  <a:lnTo>
                    <a:pt x="1298" y="1109"/>
                  </a:lnTo>
                  <a:lnTo>
                    <a:pt x="982" y="1109"/>
                  </a:lnTo>
                  <a:lnTo>
                    <a:pt x="982" y="32"/>
                  </a:lnTo>
                  <a:lnTo>
                    <a:pt x="792" y="32"/>
                  </a:lnTo>
                  <a:lnTo>
                    <a:pt x="792" y="1109"/>
                  </a:lnTo>
                  <a:lnTo>
                    <a:pt x="0" y="1109"/>
                  </a:lnTo>
                  <a:lnTo>
                    <a:pt x="0" y="1299"/>
                  </a:lnTo>
                  <a:lnTo>
                    <a:pt x="792" y="1299"/>
                  </a:lnTo>
                  <a:lnTo>
                    <a:pt x="792" y="2059"/>
                  </a:lnTo>
                  <a:lnTo>
                    <a:pt x="0" y="2059"/>
                  </a:lnTo>
                  <a:lnTo>
                    <a:pt x="0" y="2249"/>
                  </a:lnTo>
                  <a:lnTo>
                    <a:pt x="792" y="2249"/>
                  </a:lnTo>
                  <a:lnTo>
                    <a:pt x="792" y="3041"/>
                  </a:lnTo>
                  <a:lnTo>
                    <a:pt x="0" y="3041"/>
                  </a:lnTo>
                  <a:lnTo>
                    <a:pt x="0" y="3199"/>
                  </a:lnTo>
                  <a:lnTo>
                    <a:pt x="792" y="3199"/>
                  </a:lnTo>
                  <a:lnTo>
                    <a:pt x="792" y="4276"/>
                  </a:lnTo>
                  <a:lnTo>
                    <a:pt x="982" y="4276"/>
                  </a:lnTo>
                  <a:lnTo>
                    <a:pt x="982" y="3199"/>
                  </a:lnTo>
                  <a:lnTo>
                    <a:pt x="1298" y="3199"/>
                  </a:lnTo>
                  <a:lnTo>
                    <a:pt x="1298" y="4308"/>
                  </a:lnTo>
                  <a:lnTo>
                    <a:pt x="1488" y="4308"/>
                  </a:lnTo>
                  <a:lnTo>
                    <a:pt x="1488" y="3864"/>
                  </a:lnTo>
                  <a:lnTo>
                    <a:pt x="4275" y="3864"/>
                  </a:lnTo>
                  <a:lnTo>
                    <a:pt x="4275" y="4308"/>
                  </a:lnTo>
                  <a:lnTo>
                    <a:pt x="4465" y="4308"/>
                  </a:lnTo>
                  <a:lnTo>
                    <a:pt x="4465" y="3199"/>
                  </a:lnTo>
                  <a:lnTo>
                    <a:pt x="4909" y="3199"/>
                  </a:lnTo>
                  <a:lnTo>
                    <a:pt x="4909" y="4276"/>
                  </a:lnTo>
                  <a:lnTo>
                    <a:pt x="5099" y="4276"/>
                  </a:lnTo>
                  <a:lnTo>
                    <a:pt x="5099" y="3199"/>
                  </a:lnTo>
                  <a:lnTo>
                    <a:pt x="5922" y="3199"/>
                  </a:lnTo>
                  <a:lnTo>
                    <a:pt x="5922" y="3041"/>
                  </a:lnTo>
                  <a:lnTo>
                    <a:pt x="5099" y="3041"/>
                  </a:lnTo>
                  <a:lnTo>
                    <a:pt x="5099" y="2249"/>
                  </a:lnTo>
                  <a:lnTo>
                    <a:pt x="5922" y="2249"/>
                  </a:lnTo>
                  <a:lnTo>
                    <a:pt x="5922" y="2091"/>
                  </a:lnTo>
                  <a:lnTo>
                    <a:pt x="5099" y="2091"/>
                  </a:lnTo>
                  <a:lnTo>
                    <a:pt x="5099" y="1299"/>
                  </a:lnTo>
                  <a:lnTo>
                    <a:pt x="5922" y="1299"/>
                  </a:lnTo>
                  <a:lnTo>
                    <a:pt x="5922" y="1109"/>
                  </a:lnTo>
                  <a:lnTo>
                    <a:pt x="5099" y="1109"/>
                  </a:lnTo>
                  <a:lnTo>
                    <a:pt x="5099" y="32"/>
                  </a:lnTo>
                  <a:lnTo>
                    <a:pt x="4909" y="32"/>
                  </a:lnTo>
                  <a:lnTo>
                    <a:pt x="4909" y="1109"/>
                  </a:lnTo>
                  <a:lnTo>
                    <a:pt x="4465" y="1109"/>
                  </a:lnTo>
                  <a:lnTo>
                    <a:pt x="4465" y="1"/>
                  </a:lnTo>
                  <a:lnTo>
                    <a:pt x="4275" y="1"/>
                  </a:lnTo>
                  <a:lnTo>
                    <a:pt x="4275" y="476"/>
                  </a:lnTo>
                  <a:lnTo>
                    <a:pt x="1488" y="476"/>
                  </a:lnTo>
                  <a:lnTo>
                    <a:pt x="1488"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5838457" y="2528155"/>
              <a:ext cx="269543" cy="385318"/>
            </a:xfrm>
            <a:custGeom>
              <a:avLst/>
              <a:gdLst/>
              <a:ahLst/>
              <a:cxnLst/>
              <a:rect l="l" t="t" r="r" b="b"/>
              <a:pathLst>
                <a:path w="8109" h="11592" extrusionOk="0">
                  <a:moveTo>
                    <a:pt x="7570" y="349"/>
                  </a:moveTo>
                  <a:cubicBezTo>
                    <a:pt x="7665" y="349"/>
                    <a:pt x="7760" y="412"/>
                    <a:pt x="7760" y="539"/>
                  </a:cubicBezTo>
                  <a:lnTo>
                    <a:pt x="7760" y="11211"/>
                  </a:lnTo>
                  <a:lnTo>
                    <a:pt x="349" y="11211"/>
                  </a:lnTo>
                  <a:lnTo>
                    <a:pt x="349" y="539"/>
                  </a:lnTo>
                  <a:cubicBezTo>
                    <a:pt x="349" y="412"/>
                    <a:pt x="444" y="349"/>
                    <a:pt x="571" y="349"/>
                  </a:cubicBezTo>
                  <a:close/>
                  <a:moveTo>
                    <a:pt x="571" y="1"/>
                  </a:moveTo>
                  <a:cubicBezTo>
                    <a:pt x="254" y="1"/>
                    <a:pt x="1" y="222"/>
                    <a:pt x="1" y="539"/>
                  </a:cubicBezTo>
                  <a:lnTo>
                    <a:pt x="1" y="11591"/>
                  </a:lnTo>
                  <a:lnTo>
                    <a:pt x="8108" y="11591"/>
                  </a:lnTo>
                  <a:lnTo>
                    <a:pt x="8108" y="539"/>
                  </a:lnTo>
                  <a:cubicBezTo>
                    <a:pt x="8108" y="222"/>
                    <a:pt x="7855" y="1"/>
                    <a:pt x="75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5863753" y="2560797"/>
              <a:ext cx="216858" cy="66347"/>
            </a:xfrm>
            <a:custGeom>
              <a:avLst/>
              <a:gdLst/>
              <a:ahLst/>
              <a:cxnLst/>
              <a:rect l="l" t="t" r="r" b="b"/>
              <a:pathLst>
                <a:path w="6524" h="1996" extrusionOk="0">
                  <a:moveTo>
                    <a:pt x="6176" y="380"/>
                  </a:moveTo>
                  <a:lnTo>
                    <a:pt x="6176" y="1647"/>
                  </a:lnTo>
                  <a:lnTo>
                    <a:pt x="348" y="1647"/>
                  </a:lnTo>
                  <a:lnTo>
                    <a:pt x="348" y="380"/>
                  </a:lnTo>
                  <a:close/>
                  <a:moveTo>
                    <a:pt x="0" y="0"/>
                  </a:moveTo>
                  <a:lnTo>
                    <a:pt x="0" y="1996"/>
                  </a:lnTo>
                  <a:lnTo>
                    <a:pt x="6524" y="1996"/>
                  </a:lnTo>
                  <a:lnTo>
                    <a:pt x="652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5863753" y="2679729"/>
              <a:ext cx="58968" cy="59001"/>
            </a:xfrm>
            <a:custGeom>
              <a:avLst/>
              <a:gdLst/>
              <a:ahLst/>
              <a:cxnLst/>
              <a:rect l="l" t="t" r="r" b="b"/>
              <a:pathLst>
                <a:path w="1774" h="1775" extrusionOk="0">
                  <a:moveTo>
                    <a:pt x="1425" y="381"/>
                  </a:moveTo>
                  <a:lnTo>
                    <a:pt x="1425" y="1426"/>
                  </a:lnTo>
                  <a:lnTo>
                    <a:pt x="348" y="1426"/>
                  </a:lnTo>
                  <a:lnTo>
                    <a:pt x="348" y="381"/>
                  </a:lnTo>
                  <a:close/>
                  <a:moveTo>
                    <a:pt x="0" y="1"/>
                  </a:moveTo>
                  <a:lnTo>
                    <a:pt x="0" y="1774"/>
                  </a:lnTo>
                  <a:lnTo>
                    <a:pt x="1774" y="1774"/>
                  </a:lnTo>
                  <a:lnTo>
                    <a:pt x="1774"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5942698" y="2679729"/>
              <a:ext cx="58968" cy="59001"/>
            </a:xfrm>
            <a:custGeom>
              <a:avLst/>
              <a:gdLst/>
              <a:ahLst/>
              <a:cxnLst/>
              <a:rect l="l" t="t" r="r" b="b"/>
              <a:pathLst>
                <a:path w="1774" h="1775" extrusionOk="0">
                  <a:moveTo>
                    <a:pt x="1394" y="381"/>
                  </a:moveTo>
                  <a:lnTo>
                    <a:pt x="1394" y="1426"/>
                  </a:lnTo>
                  <a:lnTo>
                    <a:pt x="349" y="1426"/>
                  </a:lnTo>
                  <a:lnTo>
                    <a:pt x="349" y="381"/>
                  </a:lnTo>
                  <a:close/>
                  <a:moveTo>
                    <a:pt x="0" y="1"/>
                  </a:moveTo>
                  <a:lnTo>
                    <a:pt x="0" y="1774"/>
                  </a:lnTo>
                  <a:lnTo>
                    <a:pt x="1774" y="1774"/>
                  </a:lnTo>
                  <a:lnTo>
                    <a:pt x="1774"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6021643" y="2679729"/>
              <a:ext cx="57937" cy="59001"/>
            </a:xfrm>
            <a:custGeom>
              <a:avLst/>
              <a:gdLst/>
              <a:ahLst/>
              <a:cxnLst/>
              <a:rect l="l" t="t" r="r" b="b"/>
              <a:pathLst>
                <a:path w="1743" h="1775" extrusionOk="0">
                  <a:moveTo>
                    <a:pt x="1394" y="381"/>
                  </a:moveTo>
                  <a:lnTo>
                    <a:pt x="1394" y="1426"/>
                  </a:lnTo>
                  <a:lnTo>
                    <a:pt x="349" y="1426"/>
                  </a:lnTo>
                  <a:lnTo>
                    <a:pt x="349" y="381"/>
                  </a:lnTo>
                  <a:close/>
                  <a:moveTo>
                    <a:pt x="0" y="1"/>
                  </a:moveTo>
                  <a:lnTo>
                    <a:pt x="0" y="1774"/>
                  </a:lnTo>
                  <a:lnTo>
                    <a:pt x="1742" y="1774"/>
                  </a:lnTo>
                  <a:lnTo>
                    <a:pt x="174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5863753" y="2754486"/>
              <a:ext cx="58968" cy="58968"/>
            </a:xfrm>
            <a:custGeom>
              <a:avLst/>
              <a:gdLst/>
              <a:ahLst/>
              <a:cxnLst/>
              <a:rect l="l" t="t" r="r" b="b"/>
              <a:pathLst>
                <a:path w="1774" h="1774" extrusionOk="0">
                  <a:moveTo>
                    <a:pt x="1425" y="349"/>
                  </a:moveTo>
                  <a:lnTo>
                    <a:pt x="1425" y="1394"/>
                  </a:lnTo>
                  <a:lnTo>
                    <a:pt x="348" y="1394"/>
                  </a:lnTo>
                  <a:lnTo>
                    <a:pt x="348" y="349"/>
                  </a:lnTo>
                  <a:close/>
                  <a:moveTo>
                    <a:pt x="0" y="0"/>
                  </a:moveTo>
                  <a:lnTo>
                    <a:pt x="0" y="1774"/>
                  </a:lnTo>
                  <a:lnTo>
                    <a:pt x="1774" y="1774"/>
                  </a:lnTo>
                  <a:lnTo>
                    <a:pt x="177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5942698" y="2754486"/>
              <a:ext cx="58968" cy="58968"/>
            </a:xfrm>
            <a:custGeom>
              <a:avLst/>
              <a:gdLst/>
              <a:ahLst/>
              <a:cxnLst/>
              <a:rect l="l" t="t" r="r" b="b"/>
              <a:pathLst>
                <a:path w="1774" h="1774" extrusionOk="0">
                  <a:moveTo>
                    <a:pt x="1394" y="349"/>
                  </a:moveTo>
                  <a:lnTo>
                    <a:pt x="1394" y="1394"/>
                  </a:lnTo>
                  <a:lnTo>
                    <a:pt x="349" y="1394"/>
                  </a:lnTo>
                  <a:lnTo>
                    <a:pt x="349" y="349"/>
                  </a:lnTo>
                  <a:close/>
                  <a:moveTo>
                    <a:pt x="0" y="0"/>
                  </a:moveTo>
                  <a:lnTo>
                    <a:pt x="0" y="1774"/>
                  </a:lnTo>
                  <a:lnTo>
                    <a:pt x="1774" y="1774"/>
                  </a:lnTo>
                  <a:lnTo>
                    <a:pt x="177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6021643" y="2754486"/>
              <a:ext cx="57937" cy="58968"/>
            </a:xfrm>
            <a:custGeom>
              <a:avLst/>
              <a:gdLst/>
              <a:ahLst/>
              <a:cxnLst/>
              <a:rect l="l" t="t" r="r" b="b"/>
              <a:pathLst>
                <a:path w="1743" h="1774" extrusionOk="0">
                  <a:moveTo>
                    <a:pt x="1394" y="349"/>
                  </a:moveTo>
                  <a:lnTo>
                    <a:pt x="1394" y="1394"/>
                  </a:lnTo>
                  <a:lnTo>
                    <a:pt x="349" y="1394"/>
                  </a:lnTo>
                  <a:lnTo>
                    <a:pt x="349" y="349"/>
                  </a:lnTo>
                  <a:close/>
                  <a:moveTo>
                    <a:pt x="0" y="0"/>
                  </a:moveTo>
                  <a:lnTo>
                    <a:pt x="0" y="1774"/>
                  </a:lnTo>
                  <a:lnTo>
                    <a:pt x="1742" y="1774"/>
                  </a:lnTo>
                  <a:lnTo>
                    <a:pt x="1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5863753" y="2828179"/>
              <a:ext cx="58968" cy="58968"/>
            </a:xfrm>
            <a:custGeom>
              <a:avLst/>
              <a:gdLst/>
              <a:ahLst/>
              <a:cxnLst/>
              <a:rect l="l" t="t" r="r" b="b"/>
              <a:pathLst>
                <a:path w="1774" h="1774" extrusionOk="0">
                  <a:moveTo>
                    <a:pt x="1425" y="349"/>
                  </a:moveTo>
                  <a:lnTo>
                    <a:pt x="1425" y="1394"/>
                  </a:lnTo>
                  <a:lnTo>
                    <a:pt x="348" y="1394"/>
                  </a:lnTo>
                  <a:lnTo>
                    <a:pt x="348" y="349"/>
                  </a:lnTo>
                  <a:close/>
                  <a:moveTo>
                    <a:pt x="0" y="0"/>
                  </a:moveTo>
                  <a:lnTo>
                    <a:pt x="0" y="1774"/>
                  </a:lnTo>
                  <a:lnTo>
                    <a:pt x="1774" y="1774"/>
                  </a:lnTo>
                  <a:lnTo>
                    <a:pt x="177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5942698" y="2828179"/>
              <a:ext cx="58968" cy="58968"/>
            </a:xfrm>
            <a:custGeom>
              <a:avLst/>
              <a:gdLst/>
              <a:ahLst/>
              <a:cxnLst/>
              <a:rect l="l" t="t" r="r" b="b"/>
              <a:pathLst>
                <a:path w="1774" h="1774" extrusionOk="0">
                  <a:moveTo>
                    <a:pt x="1394" y="349"/>
                  </a:moveTo>
                  <a:lnTo>
                    <a:pt x="1394" y="1394"/>
                  </a:lnTo>
                  <a:lnTo>
                    <a:pt x="349" y="1394"/>
                  </a:lnTo>
                  <a:lnTo>
                    <a:pt x="349" y="349"/>
                  </a:lnTo>
                  <a:close/>
                  <a:moveTo>
                    <a:pt x="0" y="0"/>
                  </a:moveTo>
                  <a:lnTo>
                    <a:pt x="0" y="1774"/>
                  </a:lnTo>
                  <a:lnTo>
                    <a:pt x="1774" y="1774"/>
                  </a:lnTo>
                  <a:lnTo>
                    <a:pt x="177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6021643" y="2828179"/>
              <a:ext cx="57937" cy="58968"/>
            </a:xfrm>
            <a:custGeom>
              <a:avLst/>
              <a:gdLst/>
              <a:ahLst/>
              <a:cxnLst/>
              <a:rect l="l" t="t" r="r" b="b"/>
              <a:pathLst>
                <a:path w="1743" h="1774" extrusionOk="0">
                  <a:moveTo>
                    <a:pt x="1394" y="349"/>
                  </a:moveTo>
                  <a:lnTo>
                    <a:pt x="1394" y="1394"/>
                  </a:lnTo>
                  <a:lnTo>
                    <a:pt x="349" y="1394"/>
                  </a:lnTo>
                  <a:lnTo>
                    <a:pt x="349" y="349"/>
                  </a:lnTo>
                  <a:close/>
                  <a:moveTo>
                    <a:pt x="0" y="0"/>
                  </a:moveTo>
                  <a:lnTo>
                    <a:pt x="0" y="1774"/>
                  </a:lnTo>
                  <a:lnTo>
                    <a:pt x="1742" y="1774"/>
                  </a:lnTo>
                  <a:lnTo>
                    <a:pt x="1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5863753" y="2647121"/>
              <a:ext cx="145292" cy="11601"/>
            </a:xfrm>
            <a:custGeom>
              <a:avLst/>
              <a:gdLst/>
              <a:ahLst/>
              <a:cxnLst/>
              <a:rect l="l" t="t" r="r" b="b"/>
              <a:pathLst>
                <a:path w="4371" h="349" extrusionOk="0">
                  <a:moveTo>
                    <a:pt x="0" y="0"/>
                  </a:moveTo>
                  <a:lnTo>
                    <a:pt x="0" y="349"/>
                  </a:lnTo>
                  <a:lnTo>
                    <a:pt x="4370" y="349"/>
                  </a:lnTo>
                  <a:lnTo>
                    <a:pt x="437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6022707" y="2639742"/>
              <a:ext cx="23168" cy="23202"/>
            </a:xfrm>
            <a:custGeom>
              <a:avLst/>
              <a:gdLst/>
              <a:ahLst/>
              <a:cxnLst/>
              <a:rect l="l" t="t" r="r" b="b"/>
              <a:pathLst>
                <a:path w="697" h="698" extrusionOk="0">
                  <a:moveTo>
                    <a:pt x="348" y="1"/>
                  </a:moveTo>
                  <a:cubicBezTo>
                    <a:pt x="158" y="1"/>
                    <a:pt x="0" y="159"/>
                    <a:pt x="0" y="349"/>
                  </a:cubicBezTo>
                  <a:cubicBezTo>
                    <a:pt x="0" y="539"/>
                    <a:pt x="158" y="697"/>
                    <a:pt x="348" y="697"/>
                  </a:cubicBezTo>
                  <a:cubicBezTo>
                    <a:pt x="538" y="697"/>
                    <a:pt x="697" y="539"/>
                    <a:pt x="697" y="349"/>
                  </a:cubicBezTo>
                  <a:cubicBezTo>
                    <a:pt x="697" y="159"/>
                    <a:pt x="538" y="1"/>
                    <a:pt x="34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6057443" y="2639742"/>
              <a:ext cx="23168" cy="23202"/>
            </a:xfrm>
            <a:custGeom>
              <a:avLst/>
              <a:gdLst/>
              <a:ahLst/>
              <a:cxnLst/>
              <a:rect l="l" t="t" r="r" b="b"/>
              <a:pathLst>
                <a:path w="697" h="698" extrusionOk="0">
                  <a:moveTo>
                    <a:pt x="349" y="1"/>
                  </a:moveTo>
                  <a:cubicBezTo>
                    <a:pt x="158" y="1"/>
                    <a:pt x="0" y="159"/>
                    <a:pt x="0" y="349"/>
                  </a:cubicBezTo>
                  <a:cubicBezTo>
                    <a:pt x="0" y="539"/>
                    <a:pt x="158" y="697"/>
                    <a:pt x="349" y="697"/>
                  </a:cubicBezTo>
                  <a:cubicBezTo>
                    <a:pt x="539" y="697"/>
                    <a:pt x="697" y="539"/>
                    <a:pt x="697" y="349"/>
                  </a:cubicBezTo>
                  <a:cubicBezTo>
                    <a:pt x="697" y="159"/>
                    <a:pt x="539" y="1"/>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5738472" y="3003952"/>
              <a:ext cx="360056" cy="222176"/>
            </a:xfrm>
            <a:custGeom>
              <a:avLst/>
              <a:gdLst/>
              <a:ahLst/>
              <a:cxnLst/>
              <a:rect l="l" t="t" r="r" b="b"/>
              <a:pathLst>
                <a:path w="10832" h="6684" extrusionOk="0">
                  <a:moveTo>
                    <a:pt x="1647" y="286"/>
                  </a:moveTo>
                  <a:cubicBezTo>
                    <a:pt x="1584" y="983"/>
                    <a:pt x="982" y="1553"/>
                    <a:pt x="254" y="1553"/>
                  </a:cubicBezTo>
                  <a:lnTo>
                    <a:pt x="254" y="286"/>
                  </a:lnTo>
                  <a:close/>
                  <a:moveTo>
                    <a:pt x="10546" y="286"/>
                  </a:moveTo>
                  <a:lnTo>
                    <a:pt x="10546" y="1553"/>
                  </a:lnTo>
                  <a:cubicBezTo>
                    <a:pt x="9818" y="1553"/>
                    <a:pt x="9216" y="983"/>
                    <a:pt x="9184" y="286"/>
                  </a:cubicBezTo>
                  <a:close/>
                  <a:moveTo>
                    <a:pt x="5226" y="2440"/>
                  </a:moveTo>
                  <a:cubicBezTo>
                    <a:pt x="5036" y="2471"/>
                    <a:pt x="4941" y="2566"/>
                    <a:pt x="4941" y="2725"/>
                  </a:cubicBezTo>
                  <a:cubicBezTo>
                    <a:pt x="4941" y="2820"/>
                    <a:pt x="5036" y="2883"/>
                    <a:pt x="5226" y="2946"/>
                  </a:cubicBezTo>
                  <a:lnTo>
                    <a:pt x="5226" y="2440"/>
                  </a:lnTo>
                  <a:close/>
                  <a:moveTo>
                    <a:pt x="5606" y="3706"/>
                  </a:moveTo>
                  <a:lnTo>
                    <a:pt x="5606" y="4245"/>
                  </a:lnTo>
                  <a:cubicBezTo>
                    <a:pt x="5828" y="4213"/>
                    <a:pt x="5923" y="4086"/>
                    <a:pt x="5923" y="3960"/>
                  </a:cubicBezTo>
                  <a:cubicBezTo>
                    <a:pt x="5923" y="3833"/>
                    <a:pt x="5796" y="3770"/>
                    <a:pt x="5606" y="3706"/>
                  </a:cubicBezTo>
                  <a:close/>
                  <a:moveTo>
                    <a:pt x="5416" y="1521"/>
                  </a:moveTo>
                  <a:cubicBezTo>
                    <a:pt x="5543" y="1521"/>
                    <a:pt x="5606" y="1616"/>
                    <a:pt x="5606" y="1711"/>
                  </a:cubicBezTo>
                  <a:lnTo>
                    <a:pt x="5606" y="1933"/>
                  </a:lnTo>
                  <a:cubicBezTo>
                    <a:pt x="5859" y="1964"/>
                    <a:pt x="6208" y="2059"/>
                    <a:pt x="6334" y="2249"/>
                  </a:cubicBezTo>
                  <a:cubicBezTo>
                    <a:pt x="6366" y="2281"/>
                    <a:pt x="6366" y="2313"/>
                    <a:pt x="6366" y="2376"/>
                  </a:cubicBezTo>
                  <a:cubicBezTo>
                    <a:pt x="6366" y="2535"/>
                    <a:pt x="6239" y="2630"/>
                    <a:pt x="6081" y="2630"/>
                  </a:cubicBezTo>
                  <a:lnTo>
                    <a:pt x="6018" y="2630"/>
                  </a:lnTo>
                  <a:cubicBezTo>
                    <a:pt x="5891" y="2598"/>
                    <a:pt x="5733" y="2503"/>
                    <a:pt x="5606" y="2471"/>
                  </a:cubicBezTo>
                  <a:lnTo>
                    <a:pt x="5606" y="3041"/>
                  </a:lnTo>
                  <a:cubicBezTo>
                    <a:pt x="6049" y="3168"/>
                    <a:pt x="6524" y="3326"/>
                    <a:pt x="6524" y="3896"/>
                  </a:cubicBezTo>
                  <a:cubicBezTo>
                    <a:pt x="6524" y="4371"/>
                    <a:pt x="6208" y="4720"/>
                    <a:pt x="5606" y="4783"/>
                  </a:cubicBezTo>
                  <a:lnTo>
                    <a:pt x="5606" y="5005"/>
                  </a:lnTo>
                  <a:cubicBezTo>
                    <a:pt x="5606" y="5100"/>
                    <a:pt x="5543" y="5195"/>
                    <a:pt x="5416" y="5195"/>
                  </a:cubicBezTo>
                  <a:cubicBezTo>
                    <a:pt x="5321" y="5195"/>
                    <a:pt x="5226" y="5100"/>
                    <a:pt x="5226" y="5005"/>
                  </a:cubicBezTo>
                  <a:lnTo>
                    <a:pt x="5226" y="4783"/>
                  </a:lnTo>
                  <a:cubicBezTo>
                    <a:pt x="4877" y="4751"/>
                    <a:pt x="4466" y="4625"/>
                    <a:pt x="4339" y="4435"/>
                  </a:cubicBezTo>
                  <a:cubicBezTo>
                    <a:pt x="4339" y="4371"/>
                    <a:pt x="4307" y="4340"/>
                    <a:pt x="4307" y="4276"/>
                  </a:cubicBezTo>
                  <a:cubicBezTo>
                    <a:pt x="4307" y="4118"/>
                    <a:pt x="4434" y="4023"/>
                    <a:pt x="4592" y="4023"/>
                  </a:cubicBezTo>
                  <a:cubicBezTo>
                    <a:pt x="4624" y="4023"/>
                    <a:pt x="4687" y="4023"/>
                    <a:pt x="4751" y="4055"/>
                  </a:cubicBezTo>
                  <a:cubicBezTo>
                    <a:pt x="4877" y="4150"/>
                    <a:pt x="5036" y="4213"/>
                    <a:pt x="5226" y="4245"/>
                  </a:cubicBezTo>
                  <a:lnTo>
                    <a:pt x="5226" y="3580"/>
                  </a:lnTo>
                  <a:cubicBezTo>
                    <a:pt x="4782" y="3485"/>
                    <a:pt x="4339" y="3326"/>
                    <a:pt x="4339" y="2756"/>
                  </a:cubicBezTo>
                  <a:cubicBezTo>
                    <a:pt x="4339" y="2344"/>
                    <a:pt x="4656" y="1996"/>
                    <a:pt x="5226" y="1933"/>
                  </a:cubicBezTo>
                  <a:lnTo>
                    <a:pt x="5226" y="1711"/>
                  </a:lnTo>
                  <a:cubicBezTo>
                    <a:pt x="5226" y="1616"/>
                    <a:pt x="5321" y="1521"/>
                    <a:pt x="5416" y="1521"/>
                  </a:cubicBezTo>
                  <a:close/>
                  <a:moveTo>
                    <a:pt x="5416" y="1141"/>
                  </a:moveTo>
                  <a:cubicBezTo>
                    <a:pt x="5131" y="1173"/>
                    <a:pt x="4909" y="1363"/>
                    <a:pt x="4877" y="1648"/>
                  </a:cubicBezTo>
                  <a:cubicBezTo>
                    <a:pt x="4339" y="1806"/>
                    <a:pt x="3959" y="2218"/>
                    <a:pt x="3959" y="2756"/>
                  </a:cubicBezTo>
                  <a:cubicBezTo>
                    <a:pt x="3959" y="3231"/>
                    <a:pt x="4181" y="3485"/>
                    <a:pt x="4434" y="3675"/>
                  </a:cubicBezTo>
                  <a:cubicBezTo>
                    <a:pt x="4181" y="3738"/>
                    <a:pt x="3959" y="3991"/>
                    <a:pt x="3959" y="4276"/>
                  </a:cubicBezTo>
                  <a:cubicBezTo>
                    <a:pt x="3959" y="4403"/>
                    <a:pt x="3991" y="4498"/>
                    <a:pt x="4054" y="4593"/>
                  </a:cubicBezTo>
                  <a:cubicBezTo>
                    <a:pt x="4212" y="4878"/>
                    <a:pt x="4592" y="5005"/>
                    <a:pt x="4877" y="5068"/>
                  </a:cubicBezTo>
                  <a:cubicBezTo>
                    <a:pt x="4909" y="5321"/>
                    <a:pt x="5131" y="5543"/>
                    <a:pt x="5416" y="5543"/>
                  </a:cubicBezTo>
                  <a:cubicBezTo>
                    <a:pt x="5701" y="5543"/>
                    <a:pt x="5923" y="5321"/>
                    <a:pt x="5954" y="5068"/>
                  </a:cubicBezTo>
                  <a:cubicBezTo>
                    <a:pt x="6524" y="4910"/>
                    <a:pt x="6873" y="4466"/>
                    <a:pt x="6873" y="3896"/>
                  </a:cubicBezTo>
                  <a:cubicBezTo>
                    <a:pt x="6873" y="3390"/>
                    <a:pt x="6619" y="3105"/>
                    <a:pt x="6334" y="2946"/>
                  </a:cubicBezTo>
                  <a:cubicBezTo>
                    <a:pt x="6556" y="2851"/>
                    <a:pt x="6746" y="2630"/>
                    <a:pt x="6746" y="2376"/>
                  </a:cubicBezTo>
                  <a:cubicBezTo>
                    <a:pt x="6746" y="2249"/>
                    <a:pt x="6683" y="2154"/>
                    <a:pt x="6619" y="2028"/>
                  </a:cubicBezTo>
                  <a:cubicBezTo>
                    <a:pt x="6493" y="1806"/>
                    <a:pt x="6208" y="1711"/>
                    <a:pt x="5954" y="1648"/>
                  </a:cubicBezTo>
                  <a:cubicBezTo>
                    <a:pt x="5923" y="1363"/>
                    <a:pt x="5701" y="1141"/>
                    <a:pt x="5416" y="1141"/>
                  </a:cubicBezTo>
                  <a:close/>
                  <a:moveTo>
                    <a:pt x="8836" y="381"/>
                  </a:moveTo>
                  <a:cubicBezTo>
                    <a:pt x="8931" y="1204"/>
                    <a:pt x="9628" y="1869"/>
                    <a:pt x="10451" y="1901"/>
                  </a:cubicBezTo>
                  <a:lnTo>
                    <a:pt x="10451" y="4688"/>
                  </a:lnTo>
                  <a:cubicBezTo>
                    <a:pt x="9564" y="4720"/>
                    <a:pt x="8868" y="5448"/>
                    <a:pt x="8804" y="6303"/>
                  </a:cubicBezTo>
                  <a:lnTo>
                    <a:pt x="1996" y="6303"/>
                  </a:lnTo>
                  <a:cubicBezTo>
                    <a:pt x="1964" y="5448"/>
                    <a:pt x="1236" y="4720"/>
                    <a:pt x="380" y="4688"/>
                  </a:cubicBezTo>
                  <a:lnTo>
                    <a:pt x="380" y="1901"/>
                  </a:lnTo>
                  <a:cubicBezTo>
                    <a:pt x="1204" y="1838"/>
                    <a:pt x="1901" y="1204"/>
                    <a:pt x="1996" y="381"/>
                  </a:cubicBezTo>
                  <a:close/>
                  <a:moveTo>
                    <a:pt x="254" y="5036"/>
                  </a:moveTo>
                  <a:cubicBezTo>
                    <a:pt x="1045" y="5036"/>
                    <a:pt x="1647" y="5670"/>
                    <a:pt x="1647" y="6430"/>
                  </a:cubicBezTo>
                  <a:lnTo>
                    <a:pt x="254" y="6430"/>
                  </a:lnTo>
                  <a:lnTo>
                    <a:pt x="254" y="5036"/>
                  </a:lnTo>
                  <a:close/>
                  <a:moveTo>
                    <a:pt x="10546" y="5036"/>
                  </a:moveTo>
                  <a:lnTo>
                    <a:pt x="10546" y="6430"/>
                  </a:lnTo>
                  <a:lnTo>
                    <a:pt x="9153" y="6430"/>
                  </a:lnTo>
                  <a:cubicBezTo>
                    <a:pt x="9153" y="5670"/>
                    <a:pt x="9786" y="5036"/>
                    <a:pt x="10546" y="5036"/>
                  </a:cubicBezTo>
                  <a:close/>
                  <a:moveTo>
                    <a:pt x="0" y="1"/>
                  </a:moveTo>
                  <a:lnTo>
                    <a:pt x="0" y="6683"/>
                  </a:lnTo>
                  <a:lnTo>
                    <a:pt x="10831" y="6683"/>
                  </a:lnTo>
                  <a:lnTo>
                    <a:pt x="1083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6209017" y="2851347"/>
              <a:ext cx="415832" cy="256879"/>
            </a:xfrm>
            <a:custGeom>
              <a:avLst/>
              <a:gdLst/>
              <a:ahLst/>
              <a:cxnLst/>
              <a:rect l="l" t="t" r="r" b="b"/>
              <a:pathLst>
                <a:path w="12510" h="7728" extrusionOk="0">
                  <a:moveTo>
                    <a:pt x="0" y="0"/>
                  </a:moveTo>
                  <a:lnTo>
                    <a:pt x="0" y="7727"/>
                  </a:lnTo>
                  <a:lnTo>
                    <a:pt x="1077" y="7727"/>
                  </a:lnTo>
                  <a:lnTo>
                    <a:pt x="1077" y="0"/>
                  </a:lnTo>
                  <a:close/>
                  <a:moveTo>
                    <a:pt x="1172" y="0"/>
                  </a:moveTo>
                  <a:lnTo>
                    <a:pt x="1172" y="7727"/>
                  </a:lnTo>
                  <a:lnTo>
                    <a:pt x="1299" y="7727"/>
                  </a:lnTo>
                  <a:lnTo>
                    <a:pt x="1299" y="0"/>
                  </a:lnTo>
                  <a:close/>
                  <a:moveTo>
                    <a:pt x="1489" y="0"/>
                  </a:moveTo>
                  <a:lnTo>
                    <a:pt x="1489" y="7727"/>
                  </a:lnTo>
                  <a:lnTo>
                    <a:pt x="2566" y="7727"/>
                  </a:lnTo>
                  <a:lnTo>
                    <a:pt x="2566" y="0"/>
                  </a:lnTo>
                  <a:close/>
                  <a:moveTo>
                    <a:pt x="3104" y="0"/>
                  </a:moveTo>
                  <a:lnTo>
                    <a:pt x="3104" y="7727"/>
                  </a:lnTo>
                  <a:lnTo>
                    <a:pt x="3199" y="7727"/>
                  </a:lnTo>
                  <a:lnTo>
                    <a:pt x="3199" y="0"/>
                  </a:lnTo>
                  <a:close/>
                  <a:moveTo>
                    <a:pt x="3357" y="0"/>
                  </a:moveTo>
                  <a:lnTo>
                    <a:pt x="3357" y="7727"/>
                  </a:lnTo>
                  <a:lnTo>
                    <a:pt x="3579" y="7727"/>
                  </a:lnTo>
                  <a:lnTo>
                    <a:pt x="3579" y="0"/>
                  </a:lnTo>
                  <a:close/>
                  <a:moveTo>
                    <a:pt x="4117" y="0"/>
                  </a:moveTo>
                  <a:lnTo>
                    <a:pt x="4117" y="7727"/>
                  </a:lnTo>
                  <a:lnTo>
                    <a:pt x="4307" y="7727"/>
                  </a:lnTo>
                  <a:lnTo>
                    <a:pt x="4307" y="0"/>
                  </a:lnTo>
                  <a:close/>
                  <a:moveTo>
                    <a:pt x="4593" y="0"/>
                  </a:moveTo>
                  <a:lnTo>
                    <a:pt x="4593" y="7727"/>
                  </a:lnTo>
                  <a:lnTo>
                    <a:pt x="5669" y="7727"/>
                  </a:lnTo>
                  <a:lnTo>
                    <a:pt x="5669" y="0"/>
                  </a:lnTo>
                  <a:close/>
                  <a:moveTo>
                    <a:pt x="6144" y="0"/>
                  </a:moveTo>
                  <a:lnTo>
                    <a:pt x="6144" y="7727"/>
                  </a:lnTo>
                  <a:lnTo>
                    <a:pt x="6334" y="7727"/>
                  </a:lnTo>
                  <a:lnTo>
                    <a:pt x="6334" y="0"/>
                  </a:lnTo>
                  <a:close/>
                  <a:moveTo>
                    <a:pt x="6651" y="0"/>
                  </a:moveTo>
                  <a:lnTo>
                    <a:pt x="6651" y="7727"/>
                  </a:lnTo>
                  <a:lnTo>
                    <a:pt x="6746" y="7727"/>
                  </a:lnTo>
                  <a:lnTo>
                    <a:pt x="6746" y="0"/>
                  </a:lnTo>
                  <a:close/>
                  <a:moveTo>
                    <a:pt x="6999" y="0"/>
                  </a:moveTo>
                  <a:lnTo>
                    <a:pt x="6999" y="7727"/>
                  </a:lnTo>
                  <a:lnTo>
                    <a:pt x="7189" y="7727"/>
                  </a:lnTo>
                  <a:lnTo>
                    <a:pt x="7189" y="0"/>
                  </a:lnTo>
                  <a:close/>
                  <a:moveTo>
                    <a:pt x="7664" y="0"/>
                  </a:moveTo>
                  <a:lnTo>
                    <a:pt x="7664" y="7727"/>
                  </a:lnTo>
                  <a:lnTo>
                    <a:pt x="9121" y="7727"/>
                  </a:lnTo>
                  <a:lnTo>
                    <a:pt x="9121" y="0"/>
                  </a:lnTo>
                  <a:close/>
                  <a:moveTo>
                    <a:pt x="9596" y="0"/>
                  </a:moveTo>
                  <a:lnTo>
                    <a:pt x="9596" y="7727"/>
                  </a:lnTo>
                  <a:lnTo>
                    <a:pt x="9691" y="7727"/>
                  </a:lnTo>
                  <a:lnTo>
                    <a:pt x="9691" y="0"/>
                  </a:lnTo>
                  <a:close/>
                  <a:moveTo>
                    <a:pt x="9786" y="0"/>
                  </a:moveTo>
                  <a:lnTo>
                    <a:pt x="9786" y="7727"/>
                  </a:lnTo>
                  <a:lnTo>
                    <a:pt x="10008" y="7727"/>
                  </a:lnTo>
                  <a:lnTo>
                    <a:pt x="10008" y="0"/>
                  </a:lnTo>
                  <a:close/>
                  <a:moveTo>
                    <a:pt x="10325" y="0"/>
                  </a:moveTo>
                  <a:lnTo>
                    <a:pt x="10325" y="7727"/>
                  </a:lnTo>
                  <a:lnTo>
                    <a:pt x="11940" y="7727"/>
                  </a:lnTo>
                  <a:lnTo>
                    <a:pt x="11940" y="0"/>
                  </a:lnTo>
                  <a:close/>
                  <a:moveTo>
                    <a:pt x="12288" y="0"/>
                  </a:moveTo>
                  <a:lnTo>
                    <a:pt x="12288" y="7727"/>
                  </a:lnTo>
                  <a:lnTo>
                    <a:pt x="12510" y="7727"/>
                  </a:lnTo>
                  <a:lnTo>
                    <a:pt x="1251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6197449" y="3555570"/>
              <a:ext cx="49494" cy="64253"/>
            </a:xfrm>
            <a:custGeom>
              <a:avLst/>
              <a:gdLst/>
              <a:ahLst/>
              <a:cxnLst/>
              <a:rect l="l" t="t" r="r" b="b"/>
              <a:pathLst>
                <a:path w="1489" h="1933" extrusionOk="0">
                  <a:moveTo>
                    <a:pt x="1172" y="0"/>
                  </a:moveTo>
                  <a:cubicBezTo>
                    <a:pt x="919" y="634"/>
                    <a:pt x="507" y="1204"/>
                    <a:pt x="0" y="1679"/>
                  </a:cubicBezTo>
                  <a:lnTo>
                    <a:pt x="253" y="1932"/>
                  </a:lnTo>
                  <a:cubicBezTo>
                    <a:pt x="792" y="1457"/>
                    <a:pt x="1204" y="824"/>
                    <a:pt x="1489" y="159"/>
                  </a:cubicBezTo>
                  <a:lnTo>
                    <a:pt x="117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6237437" y="3439762"/>
              <a:ext cx="22138" cy="63222"/>
            </a:xfrm>
            <a:custGeom>
              <a:avLst/>
              <a:gdLst/>
              <a:ahLst/>
              <a:cxnLst/>
              <a:rect l="l" t="t" r="r" b="b"/>
              <a:pathLst>
                <a:path w="666" h="1902" extrusionOk="0">
                  <a:moveTo>
                    <a:pt x="349" y="1"/>
                  </a:moveTo>
                  <a:lnTo>
                    <a:pt x="1" y="128"/>
                  </a:lnTo>
                  <a:cubicBezTo>
                    <a:pt x="222" y="634"/>
                    <a:pt x="317" y="1173"/>
                    <a:pt x="317" y="1743"/>
                  </a:cubicBezTo>
                  <a:cubicBezTo>
                    <a:pt x="317" y="1806"/>
                    <a:pt x="317" y="1838"/>
                    <a:pt x="317" y="1869"/>
                  </a:cubicBezTo>
                  <a:lnTo>
                    <a:pt x="666" y="1901"/>
                  </a:lnTo>
                  <a:cubicBezTo>
                    <a:pt x="666" y="1838"/>
                    <a:pt x="666" y="1806"/>
                    <a:pt x="666" y="1743"/>
                  </a:cubicBezTo>
                  <a:cubicBezTo>
                    <a:pt x="666" y="1141"/>
                    <a:pt x="571" y="539"/>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6222712" y="3408184"/>
              <a:ext cx="15822" cy="14792"/>
            </a:xfrm>
            <a:custGeom>
              <a:avLst/>
              <a:gdLst/>
              <a:ahLst/>
              <a:cxnLst/>
              <a:rect l="l" t="t" r="r" b="b"/>
              <a:pathLst>
                <a:path w="476" h="445" extrusionOk="0">
                  <a:moveTo>
                    <a:pt x="317" y="1"/>
                  </a:moveTo>
                  <a:lnTo>
                    <a:pt x="0" y="191"/>
                  </a:lnTo>
                  <a:cubicBezTo>
                    <a:pt x="64" y="286"/>
                    <a:pt x="95" y="349"/>
                    <a:pt x="159" y="444"/>
                  </a:cubicBezTo>
                  <a:lnTo>
                    <a:pt x="475" y="254"/>
                  </a:lnTo>
                  <a:cubicBezTo>
                    <a:pt x="412" y="191"/>
                    <a:pt x="349" y="96"/>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6164808" y="3351343"/>
              <a:ext cx="68441" cy="63189"/>
            </a:xfrm>
            <a:custGeom>
              <a:avLst/>
              <a:gdLst/>
              <a:ahLst/>
              <a:cxnLst/>
              <a:rect l="l" t="t" r="r" b="b"/>
              <a:pathLst>
                <a:path w="2059" h="1901" extrusionOk="0">
                  <a:moveTo>
                    <a:pt x="159" y="1"/>
                  </a:moveTo>
                  <a:lnTo>
                    <a:pt x="0" y="317"/>
                  </a:lnTo>
                  <a:cubicBezTo>
                    <a:pt x="697" y="666"/>
                    <a:pt x="1299" y="1236"/>
                    <a:pt x="1742" y="1901"/>
                  </a:cubicBezTo>
                  <a:lnTo>
                    <a:pt x="2059" y="1711"/>
                  </a:lnTo>
                  <a:cubicBezTo>
                    <a:pt x="1584" y="982"/>
                    <a:pt x="919" y="38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5995317" y="3340840"/>
              <a:ext cx="49528" cy="33705"/>
            </a:xfrm>
            <a:custGeom>
              <a:avLst/>
              <a:gdLst/>
              <a:ahLst/>
              <a:cxnLst/>
              <a:rect l="l" t="t" r="r" b="b"/>
              <a:pathLst>
                <a:path w="1490" h="1014" extrusionOk="0">
                  <a:moveTo>
                    <a:pt x="1394" y="0"/>
                  </a:moveTo>
                  <a:cubicBezTo>
                    <a:pt x="887" y="190"/>
                    <a:pt x="412" y="412"/>
                    <a:pt x="1" y="728"/>
                  </a:cubicBezTo>
                  <a:lnTo>
                    <a:pt x="222" y="1013"/>
                  </a:lnTo>
                  <a:cubicBezTo>
                    <a:pt x="602" y="728"/>
                    <a:pt x="1046" y="507"/>
                    <a:pt x="1489" y="348"/>
                  </a:cubicBezTo>
                  <a:lnTo>
                    <a:pt x="139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5953202" y="3365038"/>
              <a:ext cx="49528" cy="53716"/>
            </a:xfrm>
            <a:custGeom>
              <a:avLst/>
              <a:gdLst/>
              <a:ahLst/>
              <a:cxnLst/>
              <a:rect l="l" t="t" r="r" b="b"/>
              <a:pathLst>
                <a:path w="1490" h="1616" extrusionOk="0">
                  <a:moveTo>
                    <a:pt x="1268" y="0"/>
                  </a:moveTo>
                  <a:cubicBezTo>
                    <a:pt x="761" y="380"/>
                    <a:pt x="318" y="855"/>
                    <a:pt x="1" y="1426"/>
                  </a:cubicBezTo>
                  <a:lnTo>
                    <a:pt x="286" y="1616"/>
                  </a:lnTo>
                  <a:cubicBezTo>
                    <a:pt x="603" y="1077"/>
                    <a:pt x="1014" y="634"/>
                    <a:pt x="1489" y="285"/>
                  </a:cubicBezTo>
                  <a:lnTo>
                    <a:pt x="126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5947950" y="3412405"/>
              <a:ext cx="14759" cy="12664"/>
            </a:xfrm>
            <a:custGeom>
              <a:avLst/>
              <a:gdLst/>
              <a:ahLst/>
              <a:cxnLst/>
              <a:rect l="l" t="t" r="r" b="b"/>
              <a:pathLst>
                <a:path w="444" h="381" extrusionOk="0">
                  <a:moveTo>
                    <a:pt x="127" y="1"/>
                  </a:moveTo>
                  <a:cubicBezTo>
                    <a:pt x="96" y="64"/>
                    <a:pt x="64" y="127"/>
                    <a:pt x="1" y="222"/>
                  </a:cubicBezTo>
                  <a:lnTo>
                    <a:pt x="317" y="381"/>
                  </a:lnTo>
                  <a:cubicBezTo>
                    <a:pt x="381" y="317"/>
                    <a:pt x="412" y="254"/>
                    <a:pt x="444" y="159"/>
                  </a:cubicBezTo>
                  <a:lnTo>
                    <a:pt x="12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5929003" y="3450299"/>
              <a:ext cx="17916" cy="61095"/>
            </a:xfrm>
            <a:custGeom>
              <a:avLst/>
              <a:gdLst/>
              <a:ahLst/>
              <a:cxnLst/>
              <a:rect l="l" t="t" r="r" b="b"/>
              <a:pathLst>
                <a:path w="539" h="1838" extrusionOk="0">
                  <a:moveTo>
                    <a:pt x="191" y="1"/>
                  </a:moveTo>
                  <a:cubicBezTo>
                    <a:pt x="64" y="476"/>
                    <a:pt x="1" y="951"/>
                    <a:pt x="1" y="1426"/>
                  </a:cubicBezTo>
                  <a:cubicBezTo>
                    <a:pt x="1" y="1584"/>
                    <a:pt x="1" y="1711"/>
                    <a:pt x="1" y="1837"/>
                  </a:cubicBezTo>
                  <a:lnTo>
                    <a:pt x="381" y="1806"/>
                  </a:lnTo>
                  <a:cubicBezTo>
                    <a:pt x="349" y="1679"/>
                    <a:pt x="349" y="1552"/>
                    <a:pt x="349" y="1426"/>
                  </a:cubicBezTo>
                  <a:cubicBezTo>
                    <a:pt x="349" y="982"/>
                    <a:pt x="412" y="539"/>
                    <a:pt x="539" y="96"/>
                  </a:cubicBezTo>
                  <a:lnTo>
                    <a:pt x="19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5933225" y="3532402"/>
              <a:ext cx="34769" cy="60031"/>
            </a:xfrm>
            <a:custGeom>
              <a:avLst/>
              <a:gdLst/>
              <a:ahLst/>
              <a:cxnLst/>
              <a:rect l="l" t="t" r="r" b="b"/>
              <a:pathLst>
                <a:path w="1046" h="1806" extrusionOk="0">
                  <a:moveTo>
                    <a:pt x="349" y="1"/>
                  </a:moveTo>
                  <a:lnTo>
                    <a:pt x="0" y="64"/>
                  </a:lnTo>
                  <a:cubicBezTo>
                    <a:pt x="127" y="697"/>
                    <a:pt x="380" y="1268"/>
                    <a:pt x="760" y="1806"/>
                  </a:cubicBezTo>
                  <a:lnTo>
                    <a:pt x="1045" y="1584"/>
                  </a:lnTo>
                  <a:cubicBezTo>
                    <a:pt x="697" y="1109"/>
                    <a:pt x="475" y="571"/>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6154271" y="3397680"/>
              <a:ext cx="60031" cy="170554"/>
            </a:xfrm>
            <a:custGeom>
              <a:avLst/>
              <a:gdLst/>
              <a:ahLst/>
              <a:cxnLst/>
              <a:rect l="l" t="t" r="r" b="b"/>
              <a:pathLst>
                <a:path w="1806" h="5131" extrusionOk="0">
                  <a:moveTo>
                    <a:pt x="222" y="0"/>
                  </a:moveTo>
                  <a:lnTo>
                    <a:pt x="1" y="317"/>
                  </a:lnTo>
                  <a:cubicBezTo>
                    <a:pt x="919" y="919"/>
                    <a:pt x="1457" y="1932"/>
                    <a:pt x="1457" y="3009"/>
                  </a:cubicBezTo>
                  <a:cubicBezTo>
                    <a:pt x="1457" y="3705"/>
                    <a:pt x="1236" y="4370"/>
                    <a:pt x="824" y="4941"/>
                  </a:cubicBezTo>
                  <a:lnTo>
                    <a:pt x="1141" y="5131"/>
                  </a:lnTo>
                  <a:cubicBezTo>
                    <a:pt x="1584" y="4529"/>
                    <a:pt x="1806" y="3800"/>
                    <a:pt x="1806" y="3009"/>
                  </a:cubicBezTo>
                  <a:cubicBezTo>
                    <a:pt x="1806" y="1805"/>
                    <a:pt x="1204" y="697"/>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6070074" y="3377670"/>
              <a:ext cx="91609" cy="30548"/>
            </a:xfrm>
            <a:custGeom>
              <a:avLst/>
              <a:gdLst/>
              <a:ahLst/>
              <a:cxnLst/>
              <a:rect l="l" t="t" r="r" b="b"/>
              <a:pathLst>
                <a:path w="2756" h="919" extrusionOk="0">
                  <a:moveTo>
                    <a:pt x="729" y="0"/>
                  </a:moveTo>
                  <a:cubicBezTo>
                    <a:pt x="475" y="0"/>
                    <a:pt x="222" y="32"/>
                    <a:pt x="0" y="64"/>
                  </a:cubicBezTo>
                  <a:lnTo>
                    <a:pt x="64" y="412"/>
                  </a:lnTo>
                  <a:cubicBezTo>
                    <a:pt x="285" y="380"/>
                    <a:pt x="507" y="349"/>
                    <a:pt x="729" y="349"/>
                  </a:cubicBezTo>
                  <a:cubicBezTo>
                    <a:pt x="1362" y="349"/>
                    <a:pt x="1995" y="539"/>
                    <a:pt x="2565" y="919"/>
                  </a:cubicBezTo>
                  <a:lnTo>
                    <a:pt x="2755" y="602"/>
                  </a:lnTo>
                  <a:cubicBezTo>
                    <a:pt x="2154" y="190"/>
                    <a:pt x="1457" y="0"/>
                    <a:pt x="7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6034274" y="3379764"/>
              <a:ext cx="37927" cy="23202"/>
            </a:xfrm>
            <a:custGeom>
              <a:avLst/>
              <a:gdLst/>
              <a:ahLst/>
              <a:cxnLst/>
              <a:rect l="l" t="t" r="r" b="b"/>
              <a:pathLst>
                <a:path w="1141" h="698" extrusionOk="0">
                  <a:moveTo>
                    <a:pt x="1077" y="1"/>
                  </a:moveTo>
                  <a:cubicBezTo>
                    <a:pt x="697" y="64"/>
                    <a:pt x="349" y="222"/>
                    <a:pt x="0" y="412"/>
                  </a:cubicBezTo>
                  <a:lnTo>
                    <a:pt x="190" y="698"/>
                  </a:lnTo>
                  <a:cubicBezTo>
                    <a:pt x="475" y="539"/>
                    <a:pt x="792" y="412"/>
                    <a:pt x="1141" y="349"/>
                  </a:cubicBezTo>
                  <a:lnTo>
                    <a:pt x="107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5973212" y="3416627"/>
              <a:ext cx="40054" cy="128439"/>
            </a:xfrm>
            <a:custGeom>
              <a:avLst/>
              <a:gdLst/>
              <a:ahLst/>
              <a:cxnLst/>
              <a:rect l="l" t="t" r="r" b="b"/>
              <a:pathLst>
                <a:path w="1205" h="3864" extrusionOk="0">
                  <a:moveTo>
                    <a:pt x="951" y="0"/>
                  </a:moveTo>
                  <a:cubicBezTo>
                    <a:pt x="349" y="665"/>
                    <a:pt x="1" y="1552"/>
                    <a:pt x="1" y="2439"/>
                  </a:cubicBezTo>
                  <a:cubicBezTo>
                    <a:pt x="1" y="2945"/>
                    <a:pt x="96" y="3420"/>
                    <a:pt x="286" y="3864"/>
                  </a:cubicBezTo>
                  <a:lnTo>
                    <a:pt x="634" y="3737"/>
                  </a:lnTo>
                  <a:cubicBezTo>
                    <a:pt x="444" y="3325"/>
                    <a:pt x="349" y="2882"/>
                    <a:pt x="349" y="2439"/>
                  </a:cubicBezTo>
                  <a:cubicBezTo>
                    <a:pt x="349" y="1615"/>
                    <a:pt x="666" y="855"/>
                    <a:pt x="1204" y="254"/>
                  </a:cubicBezTo>
                  <a:lnTo>
                    <a:pt x="95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6138482" y="3446077"/>
              <a:ext cx="29517" cy="51622"/>
            </a:xfrm>
            <a:custGeom>
              <a:avLst/>
              <a:gdLst/>
              <a:ahLst/>
              <a:cxnLst/>
              <a:rect l="l" t="t" r="r" b="b"/>
              <a:pathLst>
                <a:path w="888" h="1553" extrusionOk="0">
                  <a:moveTo>
                    <a:pt x="222" y="1"/>
                  </a:moveTo>
                  <a:lnTo>
                    <a:pt x="1" y="254"/>
                  </a:lnTo>
                  <a:cubicBezTo>
                    <a:pt x="349" y="603"/>
                    <a:pt x="539" y="1078"/>
                    <a:pt x="539" y="1553"/>
                  </a:cubicBezTo>
                  <a:lnTo>
                    <a:pt x="887" y="1553"/>
                  </a:lnTo>
                  <a:cubicBezTo>
                    <a:pt x="887" y="983"/>
                    <a:pt x="666" y="413"/>
                    <a:pt x="22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6020579" y="3423973"/>
              <a:ext cx="69505" cy="107432"/>
            </a:xfrm>
            <a:custGeom>
              <a:avLst/>
              <a:gdLst/>
              <a:ahLst/>
              <a:cxnLst/>
              <a:rect l="l" t="t" r="r" b="b"/>
              <a:pathLst>
                <a:path w="2091" h="3232" extrusionOk="0">
                  <a:moveTo>
                    <a:pt x="2091" y="1"/>
                  </a:moveTo>
                  <a:cubicBezTo>
                    <a:pt x="919" y="64"/>
                    <a:pt x="1" y="1046"/>
                    <a:pt x="1" y="2218"/>
                  </a:cubicBezTo>
                  <a:cubicBezTo>
                    <a:pt x="1" y="2566"/>
                    <a:pt x="64" y="2946"/>
                    <a:pt x="222" y="3231"/>
                  </a:cubicBezTo>
                  <a:lnTo>
                    <a:pt x="539" y="3073"/>
                  </a:lnTo>
                  <a:cubicBezTo>
                    <a:pt x="412" y="2819"/>
                    <a:pt x="349" y="2534"/>
                    <a:pt x="349" y="2218"/>
                  </a:cubicBezTo>
                  <a:cubicBezTo>
                    <a:pt x="349" y="1236"/>
                    <a:pt x="1109" y="413"/>
                    <a:pt x="2091" y="349"/>
                  </a:cubicBezTo>
                  <a:lnTo>
                    <a:pt x="209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6060600" y="3591370"/>
              <a:ext cx="48431" cy="64253"/>
            </a:xfrm>
            <a:custGeom>
              <a:avLst/>
              <a:gdLst/>
              <a:ahLst/>
              <a:cxnLst/>
              <a:rect l="l" t="t" r="r" b="b"/>
              <a:pathLst>
                <a:path w="1457" h="1933" extrusionOk="0">
                  <a:moveTo>
                    <a:pt x="1140" y="0"/>
                  </a:moveTo>
                  <a:cubicBezTo>
                    <a:pt x="824" y="634"/>
                    <a:pt x="444" y="1172"/>
                    <a:pt x="0" y="1679"/>
                  </a:cubicBezTo>
                  <a:lnTo>
                    <a:pt x="254" y="1932"/>
                  </a:lnTo>
                  <a:cubicBezTo>
                    <a:pt x="729" y="1394"/>
                    <a:pt x="1140" y="824"/>
                    <a:pt x="1457" y="159"/>
                  </a:cubicBezTo>
                  <a:lnTo>
                    <a:pt x="11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5979528" y="3461866"/>
              <a:ext cx="151608" cy="163208"/>
            </a:xfrm>
            <a:custGeom>
              <a:avLst/>
              <a:gdLst/>
              <a:ahLst/>
              <a:cxnLst/>
              <a:rect l="l" t="t" r="r" b="b"/>
              <a:pathLst>
                <a:path w="4561" h="4910" extrusionOk="0">
                  <a:moveTo>
                    <a:pt x="3453" y="1"/>
                  </a:moveTo>
                  <a:cubicBezTo>
                    <a:pt x="2819" y="1"/>
                    <a:pt x="2344" y="476"/>
                    <a:pt x="2344" y="1109"/>
                  </a:cubicBezTo>
                  <a:cubicBezTo>
                    <a:pt x="2344" y="1204"/>
                    <a:pt x="2534" y="3516"/>
                    <a:pt x="1" y="4593"/>
                  </a:cubicBezTo>
                  <a:lnTo>
                    <a:pt x="127" y="4910"/>
                  </a:lnTo>
                  <a:cubicBezTo>
                    <a:pt x="2914" y="3738"/>
                    <a:pt x="2693" y="1109"/>
                    <a:pt x="2693" y="1078"/>
                  </a:cubicBezTo>
                  <a:cubicBezTo>
                    <a:pt x="2693" y="666"/>
                    <a:pt x="3009" y="349"/>
                    <a:pt x="3421" y="349"/>
                  </a:cubicBezTo>
                  <a:cubicBezTo>
                    <a:pt x="3833" y="349"/>
                    <a:pt x="4181" y="666"/>
                    <a:pt x="4181" y="1109"/>
                  </a:cubicBezTo>
                  <a:cubicBezTo>
                    <a:pt x="4181" y="1109"/>
                    <a:pt x="4213" y="1806"/>
                    <a:pt x="3959" y="2756"/>
                  </a:cubicBezTo>
                  <a:lnTo>
                    <a:pt x="4308" y="2819"/>
                  </a:lnTo>
                  <a:cubicBezTo>
                    <a:pt x="4561" y="1838"/>
                    <a:pt x="4529" y="1109"/>
                    <a:pt x="4529" y="1078"/>
                  </a:cubicBezTo>
                  <a:cubicBezTo>
                    <a:pt x="4529" y="476"/>
                    <a:pt x="4054"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6108998" y="3589242"/>
              <a:ext cx="62159" cy="59001"/>
            </a:xfrm>
            <a:custGeom>
              <a:avLst/>
              <a:gdLst/>
              <a:ahLst/>
              <a:cxnLst/>
              <a:rect l="l" t="t" r="r" b="b"/>
              <a:pathLst>
                <a:path w="1870" h="1775" extrusionOk="0">
                  <a:moveTo>
                    <a:pt x="1553" y="1"/>
                  </a:moveTo>
                  <a:cubicBezTo>
                    <a:pt x="1553" y="1"/>
                    <a:pt x="919" y="1078"/>
                    <a:pt x="1" y="1458"/>
                  </a:cubicBezTo>
                  <a:lnTo>
                    <a:pt x="159" y="1774"/>
                  </a:lnTo>
                  <a:cubicBezTo>
                    <a:pt x="1173" y="1363"/>
                    <a:pt x="1838" y="223"/>
                    <a:pt x="1869" y="159"/>
                  </a:cubicBezTo>
                  <a:lnTo>
                    <a:pt x="155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0"/>
            <p:cNvSpPr/>
            <p:nvPr/>
          </p:nvSpPr>
          <p:spPr>
            <a:xfrm>
              <a:off x="6157429" y="3623978"/>
              <a:ext cx="26359" cy="20044"/>
            </a:xfrm>
            <a:custGeom>
              <a:avLst/>
              <a:gdLst/>
              <a:ahLst/>
              <a:cxnLst/>
              <a:rect l="l" t="t" r="r" b="b"/>
              <a:pathLst>
                <a:path w="793" h="603" extrusionOk="0">
                  <a:moveTo>
                    <a:pt x="602" y="1"/>
                  </a:moveTo>
                  <a:cubicBezTo>
                    <a:pt x="602" y="1"/>
                    <a:pt x="381" y="159"/>
                    <a:pt x="1" y="286"/>
                  </a:cubicBezTo>
                  <a:lnTo>
                    <a:pt x="96" y="603"/>
                  </a:lnTo>
                  <a:cubicBezTo>
                    <a:pt x="539" y="476"/>
                    <a:pt x="792" y="318"/>
                    <a:pt x="792" y="286"/>
                  </a:cubicBezTo>
                  <a:lnTo>
                    <a:pt x="60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0"/>
            <p:cNvSpPr/>
            <p:nvPr/>
          </p:nvSpPr>
          <p:spPr>
            <a:xfrm>
              <a:off x="5990065" y="3561886"/>
              <a:ext cx="18980" cy="21074"/>
            </a:xfrm>
            <a:custGeom>
              <a:avLst/>
              <a:gdLst/>
              <a:ahLst/>
              <a:cxnLst/>
              <a:rect l="l" t="t" r="r" b="b"/>
              <a:pathLst>
                <a:path w="571" h="634" extrusionOk="0">
                  <a:moveTo>
                    <a:pt x="317" y="1"/>
                  </a:moveTo>
                  <a:lnTo>
                    <a:pt x="0" y="159"/>
                  </a:lnTo>
                  <a:lnTo>
                    <a:pt x="254" y="634"/>
                  </a:lnTo>
                  <a:lnTo>
                    <a:pt x="570" y="476"/>
                  </a:lnTo>
                  <a:lnTo>
                    <a:pt x="31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6071104" y="3332264"/>
              <a:ext cx="71632" cy="21240"/>
            </a:xfrm>
            <a:custGeom>
              <a:avLst/>
              <a:gdLst/>
              <a:ahLst/>
              <a:cxnLst/>
              <a:rect l="l" t="t" r="r" b="b"/>
              <a:pathLst>
                <a:path w="2155" h="639" extrusionOk="0">
                  <a:moveTo>
                    <a:pt x="646" y="1"/>
                  </a:moveTo>
                  <a:cubicBezTo>
                    <a:pt x="276" y="1"/>
                    <a:pt x="31" y="53"/>
                    <a:pt x="1" y="68"/>
                  </a:cubicBezTo>
                  <a:lnTo>
                    <a:pt x="64" y="416"/>
                  </a:lnTo>
                  <a:cubicBezTo>
                    <a:pt x="79" y="416"/>
                    <a:pt x="299" y="373"/>
                    <a:pt x="632" y="373"/>
                  </a:cubicBezTo>
                  <a:cubicBezTo>
                    <a:pt x="992" y="373"/>
                    <a:pt x="1485" y="424"/>
                    <a:pt x="1996" y="638"/>
                  </a:cubicBezTo>
                  <a:lnTo>
                    <a:pt x="2154" y="290"/>
                  </a:lnTo>
                  <a:cubicBezTo>
                    <a:pt x="1581" y="60"/>
                    <a:pt x="1042" y="1"/>
                    <a:pt x="6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6054285" y="3538717"/>
              <a:ext cx="41085" cy="65317"/>
            </a:xfrm>
            <a:custGeom>
              <a:avLst/>
              <a:gdLst/>
              <a:ahLst/>
              <a:cxnLst/>
              <a:rect l="l" t="t" r="r" b="b"/>
              <a:pathLst>
                <a:path w="1236" h="1965" extrusionOk="0">
                  <a:moveTo>
                    <a:pt x="887" y="1"/>
                  </a:moveTo>
                  <a:cubicBezTo>
                    <a:pt x="887" y="32"/>
                    <a:pt x="602" y="1268"/>
                    <a:pt x="0" y="1679"/>
                  </a:cubicBezTo>
                  <a:lnTo>
                    <a:pt x="190" y="1964"/>
                  </a:lnTo>
                  <a:cubicBezTo>
                    <a:pt x="919" y="1489"/>
                    <a:pt x="1235" y="159"/>
                    <a:pt x="1235" y="96"/>
                  </a:cubicBezTo>
                  <a:lnTo>
                    <a:pt x="8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6011106" y="3613474"/>
              <a:ext cx="32675" cy="28453"/>
            </a:xfrm>
            <a:custGeom>
              <a:avLst/>
              <a:gdLst/>
              <a:ahLst/>
              <a:cxnLst/>
              <a:rect l="l" t="t" r="r" b="b"/>
              <a:pathLst>
                <a:path w="983" h="856" extrusionOk="0">
                  <a:moveTo>
                    <a:pt x="761" y="0"/>
                  </a:moveTo>
                  <a:lnTo>
                    <a:pt x="1" y="570"/>
                  </a:lnTo>
                  <a:lnTo>
                    <a:pt x="222" y="855"/>
                  </a:lnTo>
                  <a:lnTo>
                    <a:pt x="982" y="285"/>
                  </a:lnTo>
                  <a:lnTo>
                    <a:pt x="76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6131102" y="3525056"/>
              <a:ext cx="34802" cy="57904"/>
            </a:xfrm>
            <a:custGeom>
              <a:avLst/>
              <a:gdLst/>
              <a:ahLst/>
              <a:cxnLst/>
              <a:rect l="l" t="t" r="r" b="b"/>
              <a:pathLst>
                <a:path w="1047" h="1742" extrusionOk="0">
                  <a:moveTo>
                    <a:pt x="698" y="0"/>
                  </a:moveTo>
                  <a:cubicBezTo>
                    <a:pt x="698" y="0"/>
                    <a:pt x="634" y="887"/>
                    <a:pt x="1" y="1489"/>
                  </a:cubicBezTo>
                  <a:lnTo>
                    <a:pt x="254" y="1742"/>
                  </a:lnTo>
                  <a:cubicBezTo>
                    <a:pt x="983" y="1045"/>
                    <a:pt x="1046" y="63"/>
                    <a:pt x="104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6786928" y="3400838"/>
              <a:ext cx="22138" cy="175806"/>
            </a:xfrm>
            <a:custGeom>
              <a:avLst/>
              <a:gdLst/>
              <a:ahLst/>
              <a:cxnLst/>
              <a:rect l="l" t="t" r="r" b="b"/>
              <a:pathLst>
                <a:path w="666" h="5289" extrusionOk="0">
                  <a:moveTo>
                    <a:pt x="317" y="0"/>
                  </a:moveTo>
                  <a:cubicBezTo>
                    <a:pt x="159" y="0"/>
                    <a:pt x="1" y="127"/>
                    <a:pt x="1" y="317"/>
                  </a:cubicBezTo>
                  <a:lnTo>
                    <a:pt x="1" y="4972"/>
                  </a:lnTo>
                  <a:cubicBezTo>
                    <a:pt x="1" y="5131"/>
                    <a:pt x="159" y="5289"/>
                    <a:pt x="317" y="5289"/>
                  </a:cubicBezTo>
                  <a:cubicBezTo>
                    <a:pt x="508" y="5289"/>
                    <a:pt x="666" y="5131"/>
                    <a:pt x="666" y="4972"/>
                  </a:cubicBezTo>
                  <a:lnTo>
                    <a:pt x="666" y="317"/>
                  </a:lnTo>
                  <a:cubicBezTo>
                    <a:pt x="666" y="127"/>
                    <a:pt x="508" y="0"/>
                    <a:pt x="31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6729057" y="3608189"/>
              <a:ext cx="140007" cy="105304"/>
            </a:xfrm>
            <a:custGeom>
              <a:avLst/>
              <a:gdLst/>
              <a:ahLst/>
              <a:cxnLst/>
              <a:rect l="l" t="t" r="r" b="b"/>
              <a:pathLst>
                <a:path w="4212" h="3168" extrusionOk="0">
                  <a:moveTo>
                    <a:pt x="3579" y="634"/>
                  </a:moveTo>
                  <a:lnTo>
                    <a:pt x="2058" y="2534"/>
                  </a:lnTo>
                  <a:lnTo>
                    <a:pt x="697" y="634"/>
                  </a:lnTo>
                  <a:close/>
                  <a:moveTo>
                    <a:pt x="697" y="1"/>
                  </a:moveTo>
                  <a:cubicBezTo>
                    <a:pt x="475" y="1"/>
                    <a:pt x="253" y="128"/>
                    <a:pt x="127" y="349"/>
                  </a:cubicBezTo>
                  <a:cubicBezTo>
                    <a:pt x="0" y="571"/>
                    <a:pt x="32" y="824"/>
                    <a:pt x="190" y="1014"/>
                  </a:cubicBezTo>
                  <a:lnTo>
                    <a:pt x="1552" y="2914"/>
                  </a:lnTo>
                  <a:cubicBezTo>
                    <a:pt x="1647" y="3073"/>
                    <a:pt x="1837" y="3168"/>
                    <a:pt x="2058" y="3168"/>
                  </a:cubicBezTo>
                  <a:cubicBezTo>
                    <a:pt x="2249" y="3168"/>
                    <a:pt x="2439" y="3073"/>
                    <a:pt x="2565" y="2914"/>
                  </a:cubicBezTo>
                  <a:lnTo>
                    <a:pt x="4054" y="1046"/>
                  </a:lnTo>
                  <a:cubicBezTo>
                    <a:pt x="4149" y="951"/>
                    <a:pt x="4212" y="793"/>
                    <a:pt x="4212" y="634"/>
                  </a:cubicBezTo>
                  <a:cubicBezTo>
                    <a:pt x="4212" y="286"/>
                    <a:pt x="3927" y="1"/>
                    <a:pt x="357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6285868" y="2569206"/>
              <a:ext cx="21074" cy="176903"/>
            </a:xfrm>
            <a:custGeom>
              <a:avLst/>
              <a:gdLst/>
              <a:ahLst/>
              <a:cxnLst/>
              <a:rect l="l" t="t" r="r" b="b"/>
              <a:pathLst>
                <a:path w="634" h="5322" extrusionOk="0">
                  <a:moveTo>
                    <a:pt x="317" y="1"/>
                  </a:moveTo>
                  <a:cubicBezTo>
                    <a:pt x="127" y="1"/>
                    <a:pt x="0" y="159"/>
                    <a:pt x="0" y="349"/>
                  </a:cubicBezTo>
                  <a:lnTo>
                    <a:pt x="0" y="4973"/>
                  </a:lnTo>
                  <a:cubicBezTo>
                    <a:pt x="0" y="5163"/>
                    <a:pt x="127" y="5321"/>
                    <a:pt x="317" y="5321"/>
                  </a:cubicBezTo>
                  <a:cubicBezTo>
                    <a:pt x="475" y="5321"/>
                    <a:pt x="634" y="5163"/>
                    <a:pt x="634" y="4973"/>
                  </a:cubicBezTo>
                  <a:lnTo>
                    <a:pt x="634" y="349"/>
                  </a:lnTo>
                  <a:cubicBezTo>
                    <a:pt x="634" y="159"/>
                    <a:pt x="475" y="1"/>
                    <a:pt x="3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6224806" y="2432357"/>
              <a:ext cx="140040" cy="105304"/>
            </a:xfrm>
            <a:custGeom>
              <a:avLst/>
              <a:gdLst/>
              <a:ahLst/>
              <a:cxnLst/>
              <a:rect l="l" t="t" r="r" b="b"/>
              <a:pathLst>
                <a:path w="4213" h="3168" extrusionOk="0">
                  <a:moveTo>
                    <a:pt x="2154" y="634"/>
                  </a:moveTo>
                  <a:lnTo>
                    <a:pt x="3516" y="2534"/>
                  </a:lnTo>
                  <a:lnTo>
                    <a:pt x="634" y="2534"/>
                  </a:lnTo>
                  <a:lnTo>
                    <a:pt x="2154" y="634"/>
                  </a:lnTo>
                  <a:close/>
                  <a:moveTo>
                    <a:pt x="2154" y="1"/>
                  </a:moveTo>
                  <a:cubicBezTo>
                    <a:pt x="1964" y="1"/>
                    <a:pt x="1774" y="96"/>
                    <a:pt x="1647" y="254"/>
                  </a:cubicBezTo>
                  <a:lnTo>
                    <a:pt x="159" y="2123"/>
                  </a:lnTo>
                  <a:cubicBezTo>
                    <a:pt x="64" y="2218"/>
                    <a:pt x="1" y="2376"/>
                    <a:pt x="1" y="2534"/>
                  </a:cubicBezTo>
                  <a:cubicBezTo>
                    <a:pt x="1" y="2883"/>
                    <a:pt x="286" y="3168"/>
                    <a:pt x="634" y="3168"/>
                  </a:cubicBezTo>
                  <a:lnTo>
                    <a:pt x="3516" y="3168"/>
                  </a:lnTo>
                  <a:cubicBezTo>
                    <a:pt x="3769" y="3168"/>
                    <a:pt x="3991" y="3041"/>
                    <a:pt x="4086" y="2819"/>
                  </a:cubicBezTo>
                  <a:cubicBezTo>
                    <a:pt x="4213" y="2598"/>
                    <a:pt x="4181" y="2344"/>
                    <a:pt x="4054" y="2154"/>
                  </a:cubicBezTo>
                  <a:lnTo>
                    <a:pt x="2661" y="254"/>
                  </a:lnTo>
                  <a:cubicBezTo>
                    <a:pt x="2566" y="96"/>
                    <a:pt x="2376" y="1"/>
                    <a:pt x="215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6758507" y="2593438"/>
              <a:ext cx="7413" cy="276889"/>
            </a:xfrm>
            <a:custGeom>
              <a:avLst/>
              <a:gdLst/>
              <a:ahLst/>
              <a:cxnLst/>
              <a:rect l="l" t="t" r="r" b="b"/>
              <a:pathLst>
                <a:path w="223" h="8330" extrusionOk="0">
                  <a:moveTo>
                    <a:pt x="1" y="0"/>
                  </a:moveTo>
                  <a:lnTo>
                    <a:pt x="1" y="8329"/>
                  </a:lnTo>
                  <a:lnTo>
                    <a:pt x="222" y="8329"/>
                  </a:lnTo>
                  <a:lnTo>
                    <a:pt x="22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5726904" y="3358723"/>
              <a:ext cx="7379" cy="480052"/>
            </a:xfrm>
            <a:custGeom>
              <a:avLst/>
              <a:gdLst/>
              <a:ahLst/>
              <a:cxnLst/>
              <a:rect l="l" t="t" r="r" b="b"/>
              <a:pathLst>
                <a:path w="222" h="14442" extrusionOk="0">
                  <a:moveTo>
                    <a:pt x="0" y="0"/>
                  </a:moveTo>
                  <a:lnTo>
                    <a:pt x="0" y="14441"/>
                  </a:lnTo>
                  <a:lnTo>
                    <a:pt x="222" y="14441"/>
                  </a:lnTo>
                  <a:lnTo>
                    <a:pt x="22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6731151" y="2489198"/>
              <a:ext cx="63189" cy="64253"/>
            </a:xfrm>
            <a:custGeom>
              <a:avLst/>
              <a:gdLst/>
              <a:ahLst/>
              <a:cxnLst/>
              <a:rect l="l" t="t" r="r" b="b"/>
              <a:pathLst>
                <a:path w="1901" h="1933" extrusionOk="0">
                  <a:moveTo>
                    <a:pt x="950" y="1"/>
                  </a:moveTo>
                  <a:cubicBezTo>
                    <a:pt x="412" y="1"/>
                    <a:pt x="0" y="444"/>
                    <a:pt x="0" y="983"/>
                  </a:cubicBezTo>
                  <a:cubicBezTo>
                    <a:pt x="0" y="1489"/>
                    <a:pt x="412" y="1933"/>
                    <a:pt x="950" y="1933"/>
                  </a:cubicBezTo>
                  <a:cubicBezTo>
                    <a:pt x="1489" y="1933"/>
                    <a:pt x="1900" y="1489"/>
                    <a:pt x="1900" y="983"/>
                  </a:cubicBezTo>
                  <a:cubicBezTo>
                    <a:pt x="1900" y="444"/>
                    <a:pt x="1489" y="1"/>
                    <a:pt x="95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6222712" y="3218716"/>
              <a:ext cx="64220" cy="64253"/>
            </a:xfrm>
            <a:custGeom>
              <a:avLst/>
              <a:gdLst/>
              <a:ahLst/>
              <a:cxnLst/>
              <a:rect l="l" t="t" r="r" b="b"/>
              <a:pathLst>
                <a:path w="1932" h="1933" extrusionOk="0">
                  <a:moveTo>
                    <a:pt x="950" y="0"/>
                  </a:moveTo>
                  <a:cubicBezTo>
                    <a:pt x="412" y="0"/>
                    <a:pt x="0" y="444"/>
                    <a:pt x="0" y="951"/>
                  </a:cubicBezTo>
                  <a:cubicBezTo>
                    <a:pt x="0" y="1489"/>
                    <a:pt x="412" y="1932"/>
                    <a:pt x="950" y="1932"/>
                  </a:cubicBezTo>
                  <a:cubicBezTo>
                    <a:pt x="1489" y="1932"/>
                    <a:pt x="1932" y="1489"/>
                    <a:pt x="1932" y="951"/>
                  </a:cubicBezTo>
                  <a:cubicBezTo>
                    <a:pt x="1932" y="444"/>
                    <a:pt x="1489" y="0"/>
                    <a:pt x="95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5708988" y="3932412"/>
              <a:ext cx="63189" cy="64253"/>
            </a:xfrm>
            <a:custGeom>
              <a:avLst/>
              <a:gdLst/>
              <a:ahLst/>
              <a:cxnLst/>
              <a:rect l="l" t="t" r="r" b="b"/>
              <a:pathLst>
                <a:path w="1901" h="1933" extrusionOk="0">
                  <a:moveTo>
                    <a:pt x="951" y="1"/>
                  </a:moveTo>
                  <a:cubicBezTo>
                    <a:pt x="412" y="1"/>
                    <a:pt x="1" y="444"/>
                    <a:pt x="1" y="951"/>
                  </a:cubicBezTo>
                  <a:cubicBezTo>
                    <a:pt x="1" y="1489"/>
                    <a:pt x="412" y="1933"/>
                    <a:pt x="951" y="1933"/>
                  </a:cubicBezTo>
                  <a:cubicBezTo>
                    <a:pt x="1489" y="1933"/>
                    <a:pt x="1901" y="1489"/>
                    <a:pt x="1901" y="951"/>
                  </a:cubicBezTo>
                  <a:cubicBezTo>
                    <a:pt x="1901" y="444"/>
                    <a:pt x="1489" y="1"/>
                    <a:pt x="95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6846926" y="4095587"/>
              <a:ext cx="8476" cy="275826"/>
            </a:xfrm>
            <a:custGeom>
              <a:avLst/>
              <a:gdLst/>
              <a:ahLst/>
              <a:cxnLst/>
              <a:rect l="l" t="t" r="r" b="b"/>
              <a:pathLst>
                <a:path w="255" h="8298" extrusionOk="0">
                  <a:moveTo>
                    <a:pt x="1" y="1"/>
                  </a:moveTo>
                  <a:lnTo>
                    <a:pt x="1" y="8298"/>
                  </a:lnTo>
                  <a:lnTo>
                    <a:pt x="254" y="8298"/>
                  </a:lnTo>
                  <a:lnTo>
                    <a:pt x="254"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3" name="圖片 92"/>
          <p:cNvPicPr>
            <a:picLocks noChangeAspect="1"/>
          </p:cNvPicPr>
          <p:nvPr/>
        </p:nvPicPr>
        <p:blipFill>
          <a:blip r:embed="rId3"/>
          <a:stretch>
            <a:fillRect/>
          </a:stretch>
        </p:blipFill>
        <p:spPr>
          <a:xfrm>
            <a:off x="7236144" y="-54286"/>
            <a:ext cx="1824488" cy="1824488"/>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pic>
        <p:nvPicPr>
          <p:cNvPr id="18" name="圖片 17"/>
          <p:cNvPicPr>
            <a:picLocks noChangeAspect="1"/>
          </p:cNvPicPr>
          <p:nvPr/>
        </p:nvPicPr>
        <p:blipFill>
          <a:blip r:embed="rId3"/>
          <a:stretch>
            <a:fillRect/>
          </a:stretch>
        </p:blipFill>
        <p:spPr>
          <a:xfrm>
            <a:off x="7236144" y="-54286"/>
            <a:ext cx="1824488" cy="1824488"/>
          </a:xfrm>
          <a:prstGeom prst="rect">
            <a:avLst/>
          </a:prstGeom>
        </p:spPr>
      </p:pic>
      <p:cxnSp>
        <p:nvCxnSpPr>
          <p:cNvPr id="610" name="Google Shape;610;p21"/>
          <p:cNvCxnSpPr/>
          <p:nvPr/>
        </p:nvCxnSpPr>
        <p:spPr>
          <a:xfrm>
            <a:off x="2785925" y="1405475"/>
            <a:ext cx="689100" cy="600"/>
          </a:xfrm>
          <a:prstGeom prst="curvedConnector3">
            <a:avLst>
              <a:gd name="adj1" fmla="val 50000"/>
            </a:avLst>
          </a:prstGeom>
          <a:noFill/>
          <a:ln w="9525" cap="flat" cmpd="sng">
            <a:solidFill>
              <a:srgbClr val="A3A3A3"/>
            </a:solidFill>
            <a:prstDash val="solid"/>
            <a:round/>
            <a:headEnd type="none" w="med" len="med"/>
            <a:tailEnd type="oval" w="med" len="med"/>
          </a:ln>
        </p:spPr>
      </p:cxnSp>
      <p:sp>
        <p:nvSpPr>
          <p:cNvPr id="611" name="Google Shape;611;p21"/>
          <p:cNvSpPr txBox="1"/>
          <p:nvPr/>
        </p:nvSpPr>
        <p:spPr>
          <a:xfrm>
            <a:off x="1304225" y="1174925"/>
            <a:ext cx="1209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800" b="1">
                <a:solidFill>
                  <a:srgbClr val="A3A3A3"/>
                </a:solidFill>
              </a:rPr>
              <a:t>資料來源</a:t>
            </a:r>
            <a:endParaRPr sz="1800" b="1">
              <a:solidFill>
                <a:srgbClr val="A3A3A3"/>
              </a:solidFill>
            </a:endParaRPr>
          </a:p>
        </p:txBody>
      </p:sp>
      <p:sp>
        <p:nvSpPr>
          <p:cNvPr id="612" name="Google Shape;612;p21"/>
          <p:cNvSpPr txBox="1"/>
          <p:nvPr/>
        </p:nvSpPr>
        <p:spPr>
          <a:xfrm>
            <a:off x="344675" y="1683575"/>
            <a:ext cx="1090500" cy="554100"/>
          </a:xfrm>
          <a:prstGeom prst="rect">
            <a:avLst/>
          </a:prstGeom>
          <a:solidFill>
            <a:srgbClr val="A3A3A3"/>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200" b="1">
                <a:solidFill>
                  <a:schemeClr val="lt1"/>
                </a:solidFill>
              </a:rPr>
              <a:t>行政院</a:t>
            </a:r>
            <a:endParaRPr sz="1200" b="1">
              <a:solidFill>
                <a:schemeClr val="lt1"/>
              </a:solidFill>
            </a:endParaRPr>
          </a:p>
          <a:p>
            <a:pPr marL="0" lvl="0" indent="0" algn="ctr" rtl="0">
              <a:spcBef>
                <a:spcPts val="0"/>
              </a:spcBef>
              <a:spcAft>
                <a:spcPts val="0"/>
              </a:spcAft>
              <a:buNone/>
            </a:pPr>
            <a:r>
              <a:rPr lang="zh-TW" sz="1200" b="1">
                <a:solidFill>
                  <a:schemeClr val="lt1"/>
                </a:solidFill>
              </a:rPr>
              <a:t>環保署</a:t>
            </a:r>
            <a:endParaRPr sz="1200" b="1">
              <a:solidFill>
                <a:schemeClr val="lt1"/>
              </a:solidFill>
            </a:endParaRPr>
          </a:p>
        </p:txBody>
      </p:sp>
      <p:sp>
        <p:nvSpPr>
          <p:cNvPr id="613" name="Google Shape;613;p21"/>
          <p:cNvSpPr txBox="1"/>
          <p:nvPr/>
        </p:nvSpPr>
        <p:spPr>
          <a:xfrm>
            <a:off x="1562075" y="1683575"/>
            <a:ext cx="19146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rgbClr val="A3A3A3"/>
              </a:buClr>
              <a:buSzPts val="1200"/>
              <a:buChar char="●"/>
            </a:pPr>
            <a:r>
              <a:rPr lang="zh-TW" sz="1200" b="1">
                <a:solidFill>
                  <a:srgbClr val="A3A3A3"/>
                </a:solidFill>
              </a:rPr>
              <a:t>碳排查資料</a:t>
            </a:r>
            <a:endParaRPr sz="1200" b="1">
              <a:solidFill>
                <a:srgbClr val="A3A3A3"/>
              </a:solidFill>
            </a:endParaRPr>
          </a:p>
          <a:p>
            <a:pPr marL="457200" lvl="0" indent="-304800" algn="l" rtl="0">
              <a:spcBef>
                <a:spcPts val="0"/>
              </a:spcBef>
              <a:spcAft>
                <a:spcPts val="0"/>
              </a:spcAft>
              <a:buClr>
                <a:srgbClr val="A3A3A3"/>
              </a:buClr>
              <a:buSzPts val="1200"/>
              <a:buChar char="●"/>
            </a:pPr>
            <a:r>
              <a:rPr lang="zh-TW" sz="1200" b="1">
                <a:solidFill>
                  <a:srgbClr val="A3A3A3"/>
                </a:solidFill>
              </a:rPr>
              <a:t>104 - 109五個年度</a:t>
            </a:r>
            <a:endParaRPr sz="1200" b="1">
              <a:solidFill>
                <a:srgbClr val="A3A3A3"/>
              </a:solidFill>
            </a:endParaRPr>
          </a:p>
        </p:txBody>
      </p:sp>
      <p:cxnSp>
        <p:nvCxnSpPr>
          <p:cNvPr id="614" name="Google Shape;614;p21"/>
          <p:cNvCxnSpPr/>
          <p:nvPr/>
        </p:nvCxnSpPr>
        <p:spPr>
          <a:xfrm flipH="1">
            <a:off x="343025" y="1405475"/>
            <a:ext cx="685800" cy="600"/>
          </a:xfrm>
          <a:prstGeom prst="curvedConnector3">
            <a:avLst>
              <a:gd name="adj1" fmla="val 50000"/>
            </a:avLst>
          </a:prstGeom>
          <a:noFill/>
          <a:ln w="9525" cap="flat" cmpd="sng">
            <a:solidFill>
              <a:srgbClr val="A3A3A3"/>
            </a:solidFill>
            <a:prstDash val="solid"/>
            <a:round/>
            <a:headEnd type="none" w="med" len="med"/>
            <a:tailEnd type="oval" w="med" len="med"/>
          </a:ln>
        </p:spPr>
      </p:cxnSp>
      <p:sp>
        <p:nvSpPr>
          <p:cNvPr id="615" name="Google Shape;615;p21"/>
          <p:cNvSpPr txBox="1"/>
          <p:nvPr/>
        </p:nvSpPr>
        <p:spPr>
          <a:xfrm>
            <a:off x="343025" y="2788475"/>
            <a:ext cx="1090500" cy="554100"/>
          </a:xfrm>
          <a:prstGeom prst="rect">
            <a:avLst/>
          </a:prstGeom>
          <a:solidFill>
            <a:srgbClr val="A3A3A3"/>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200" b="1">
                <a:solidFill>
                  <a:schemeClr val="lt1"/>
                </a:solidFill>
              </a:rPr>
              <a:t>公開訊</a:t>
            </a:r>
            <a:endParaRPr sz="1200" b="1">
              <a:solidFill>
                <a:schemeClr val="lt1"/>
              </a:solidFill>
            </a:endParaRPr>
          </a:p>
          <a:p>
            <a:pPr marL="0" lvl="0" indent="0" algn="ctr" rtl="0">
              <a:spcBef>
                <a:spcPts val="0"/>
              </a:spcBef>
              <a:spcAft>
                <a:spcPts val="0"/>
              </a:spcAft>
              <a:buNone/>
            </a:pPr>
            <a:r>
              <a:rPr lang="zh-TW" sz="1200" b="1">
                <a:solidFill>
                  <a:schemeClr val="lt1"/>
                </a:solidFill>
              </a:rPr>
              <a:t>觀測站</a:t>
            </a:r>
            <a:endParaRPr sz="1200" b="1">
              <a:solidFill>
                <a:schemeClr val="lt1"/>
              </a:solidFill>
            </a:endParaRPr>
          </a:p>
        </p:txBody>
      </p:sp>
      <p:sp>
        <p:nvSpPr>
          <p:cNvPr id="616" name="Google Shape;616;p21"/>
          <p:cNvSpPr txBox="1"/>
          <p:nvPr/>
        </p:nvSpPr>
        <p:spPr>
          <a:xfrm>
            <a:off x="1562075" y="2741525"/>
            <a:ext cx="21258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rgbClr val="A3A3A3"/>
              </a:buClr>
              <a:buSzPts val="1200"/>
              <a:buChar char="●"/>
            </a:pPr>
            <a:r>
              <a:rPr lang="zh-TW" sz="1200" b="1">
                <a:solidFill>
                  <a:srgbClr val="A3A3A3"/>
                </a:solidFill>
              </a:rPr>
              <a:t>取得上市櫃公司財報</a:t>
            </a:r>
            <a:endParaRPr sz="1200" b="1">
              <a:solidFill>
                <a:srgbClr val="A3A3A3"/>
              </a:solidFill>
            </a:endParaRPr>
          </a:p>
          <a:p>
            <a:pPr marL="457200" lvl="0" indent="-304800" algn="l" rtl="0">
              <a:spcBef>
                <a:spcPts val="0"/>
              </a:spcBef>
              <a:spcAft>
                <a:spcPts val="0"/>
              </a:spcAft>
              <a:buClr>
                <a:srgbClr val="A3A3A3"/>
              </a:buClr>
              <a:buSzPts val="1200"/>
              <a:buChar char="●"/>
            </a:pPr>
            <a:r>
              <a:rPr lang="zh-TW" sz="1200" b="1">
                <a:solidFill>
                  <a:srgbClr val="A3A3A3"/>
                </a:solidFill>
              </a:rPr>
              <a:t>透過TEJ資料庫加速資料收集</a:t>
            </a:r>
            <a:endParaRPr sz="1200" b="1">
              <a:solidFill>
                <a:srgbClr val="A3A3A3"/>
              </a:solidFill>
            </a:endParaRPr>
          </a:p>
        </p:txBody>
      </p:sp>
      <p:cxnSp>
        <p:nvCxnSpPr>
          <p:cNvPr id="617" name="Google Shape;617;p21"/>
          <p:cNvCxnSpPr/>
          <p:nvPr/>
        </p:nvCxnSpPr>
        <p:spPr>
          <a:xfrm>
            <a:off x="8109475" y="1405475"/>
            <a:ext cx="689100" cy="600"/>
          </a:xfrm>
          <a:prstGeom prst="curvedConnector3">
            <a:avLst>
              <a:gd name="adj1" fmla="val 50000"/>
            </a:avLst>
          </a:prstGeom>
          <a:noFill/>
          <a:ln w="9525" cap="flat" cmpd="sng">
            <a:solidFill>
              <a:srgbClr val="252428"/>
            </a:solidFill>
            <a:prstDash val="solid"/>
            <a:round/>
            <a:headEnd type="none" w="med" len="med"/>
            <a:tailEnd type="oval" w="med" len="med"/>
          </a:ln>
        </p:spPr>
      </p:cxnSp>
      <p:sp>
        <p:nvSpPr>
          <p:cNvPr id="618" name="Google Shape;618;p21"/>
          <p:cNvSpPr txBox="1"/>
          <p:nvPr/>
        </p:nvSpPr>
        <p:spPr>
          <a:xfrm>
            <a:off x="5476125" y="1174925"/>
            <a:ext cx="2125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800" b="1">
                <a:solidFill>
                  <a:schemeClr val="dk1"/>
                </a:solidFill>
              </a:rPr>
              <a:t>資料篩選與整理</a:t>
            </a:r>
            <a:endParaRPr sz="1800" b="1"/>
          </a:p>
        </p:txBody>
      </p:sp>
      <p:cxnSp>
        <p:nvCxnSpPr>
          <p:cNvPr id="619" name="Google Shape;619;p21"/>
          <p:cNvCxnSpPr/>
          <p:nvPr/>
        </p:nvCxnSpPr>
        <p:spPr>
          <a:xfrm flipH="1">
            <a:off x="4132675" y="1405475"/>
            <a:ext cx="685800" cy="600"/>
          </a:xfrm>
          <a:prstGeom prst="curvedConnector3">
            <a:avLst>
              <a:gd name="adj1" fmla="val 50000"/>
            </a:avLst>
          </a:prstGeom>
          <a:noFill/>
          <a:ln w="9525" cap="flat" cmpd="sng">
            <a:solidFill>
              <a:srgbClr val="252428"/>
            </a:solidFill>
            <a:prstDash val="solid"/>
            <a:round/>
            <a:headEnd type="none" w="med" len="med"/>
            <a:tailEnd type="oval" w="med" len="med"/>
          </a:ln>
        </p:spPr>
      </p:cxnSp>
      <p:sp>
        <p:nvSpPr>
          <p:cNvPr id="620" name="Google Shape;620;p21"/>
          <p:cNvSpPr txBox="1"/>
          <p:nvPr/>
        </p:nvSpPr>
        <p:spPr>
          <a:xfrm>
            <a:off x="4215750" y="1683575"/>
            <a:ext cx="1209600" cy="5541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200" b="1">
                <a:solidFill>
                  <a:schemeClr val="lt1"/>
                </a:solidFill>
              </a:rPr>
              <a:t>廠商</a:t>
            </a:r>
            <a:endParaRPr sz="1200" b="1">
              <a:solidFill>
                <a:schemeClr val="lt1"/>
              </a:solidFill>
            </a:endParaRPr>
          </a:p>
          <a:p>
            <a:pPr marL="0" lvl="0" indent="0" algn="ctr" rtl="0">
              <a:spcBef>
                <a:spcPts val="0"/>
              </a:spcBef>
              <a:spcAft>
                <a:spcPts val="0"/>
              </a:spcAft>
              <a:buNone/>
            </a:pPr>
            <a:r>
              <a:rPr lang="zh-TW" sz="1200" b="1">
                <a:solidFill>
                  <a:schemeClr val="lt1"/>
                </a:solidFill>
              </a:rPr>
              <a:t>篩選</a:t>
            </a:r>
            <a:endParaRPr sz="1200" b="1">
              <a:solidFill>
                <a:schemeClr val="lt1"/>
              </a:solidFill>
            </a:endParaRPr>
          </a:p>
        </p:txBody>
      </p:sp>
      <p:sp>
        <p:nvSpPr>
          <p:cNvPr id="621" name="Google Shape;621;p21"/>
          <p:cNvSpPr txBox="1"/>
          <p:nvPr/>
        </p:nvSpPr>
        <p:spPr>
          <a:xfrm>
            <a:off x="5826475" y="1683575"/>
            <a:ext cx="3174900" cy="9234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zh-TW" sz="1200" b="1"/>
              <a:t>刪除未上市上櫃公司</a:t>
            </a:r>
            <a:endParaRPr sz="1200" b="1"/>
          </a:p>
          <a:p>
            <a:pPr marL="457200" lvl="0" indent="-304800" algn="l" rtl="0">
              <a:spcBef>
                <a:spcPts val="0"/>
              </a:spcBef>
              <a:spcAft>
                <a:spcPts val="0"/>
              </a:spcAft>
              <a:buSzPts val="1200"/>
              <a:buChar char="●"/>
            </a:pPr>
            <a:r>
              <a:rPr lang="zh-TW" sz="1200" b="1"/>
              <a:t>刪除財報揭露內含有海外工廠之公司</a:t>
            </a:r>
            <a:endParaRPr sz="1200" b="1"/>
          </a:p>
          <a:p>
            <a:pPr marL="457200" lvl="0" indent="-304800" algn="l" rtl="0">
              <a:spcBef>
                <a:spcPts val="0"/>
              </a:spcBef>
              <a:spcAft>
                <a:spcPts val="0"/>
              </a:spcAft>
              <a:buSzPts val="1200"/>
              <a:buChar char="●"/>
            </a:pPr>
            <a:r>
              <a:rPr lang="zh-TW" sz="1200" b="1"/>
              <a:t>刪除碳盤查揭露不完全的公司，非所有工廠碳排都揭露</a:t>
            </a:r>
            <a:endParaRPr sz="1200" b="1"/>
          </a:p>
        </p:txBody>
      </p:sp>
      <p:sp>
        <p:nvSpPr>
          <p:cNvPr id="622" name="Google Shape;622;p21"/>
          <p:cNvSpPr txBox="1"/>
          <p:nvPr/>
        </p:nvSpPr>
        <p:spPr>
          <a:xfrm>
            <a:off x="4215750" y="2788475"/>
            <a:ext cx="1209600" cy="5541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200" b="1">
                <a:solidFill>
                  <a:schemeClr val="lt1"/>
                </a:solidFill>
              </a:rPr>
              <a:t>碳排資料</a:t>
            </a:r>
            <a:endParaRPr sz="1200" b="1">
              <a:solidFill>
                <a:schemeClr val="lt1"/>
              </a:solidFill>
            </a:endParaRPr>
          </a:p>
          <a:p>
            <a:pPr marL="0" lvl="0" indent="0" algn="ctr" rtl="0">
              <a:spcBef>
                <a:spcPts val="0"/>
              </a:spcBef>
              <a:spcAft>
                <a:spcPts val="0"/>
              </a:spcAft>
              <a:buNone/>
            </a:pPr>
            <a:r>
              <a:rPr lang="zh-TW" sz="1200" b="1">
                <a:solidFill>
                  <a:schemeClr val="lt1"/>
                </a:solidFill>
              </a:rPr>
              <a:t>與財報連結</a:t>
            </a:r>
            <a:endParaRPr sz="1200" b="1">
              <a:solidFill>
                <a:schemeClr val="lt1"/>
              </a:solidFill>
            </a:endParaRPr>
          </a:p>
        </p:txBody>
      </p:sp>
      <p:sp>
        <p:nvSpPr>
          <p:cNvPr id="623" name="Google Shape;623;p21"/>
          <p:cNvSpPr txBox="1"/>
          <p:nvPr/>
        </p:nvSpPr>
        <p:spPr>
          <a:xfrm>
            <a:off x="5826475" y="2833925"/>
            <a:ext cx="31749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zh-TW" sz="1200" b="1"/>
              <a:t>透過環保署碳台資料提供的公司名稱與財報之公司名稱建立資料及的連結</a:t>
            </a:r>
            <a:endParaRPr sz="1200" b="1"/>
          </a:p>
        </p:txBody>
      </p:sp>
      <p:sp>
        <p:nvSpPr>
          <p:cNvPr id="624" name="Google Shape;624;p21"/>
          <p:cNvSpPr txBox="1"/>
          <p:nvPr/>
        </p:nvSpPr>
        <p:spPr>
          <a:xfrm>
            <a:off x="343025" y="4074350"/>
            <a:ext cx="87177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200" b="1">
                <a:solidFill>
                  <a:schemeClr val="accent5"/>
                </a:solidFill>
              </a:rPr>
              <a:t>資經查核及篩選後，</a:t>
            </a:r>
            <a:endParaRPr sz="2200" b="1">
              <a:solidFill>
                <a:schemeClr val="accent5"/>
              </a:solidFill>
            </a:endParaRPr>
          </a:p>
          <a:p>
            <a:pPr marL="0" lvl="0" indent="0" algn="l" rtl="0">
              <a:spcBef>
                <a:spcPts val="0"/>
              </a:spcBef>
              <a:spcAft>
                <a:spcPts val="0"/>
              </a:spcAft>
              <a:buNone/>
            </a:pPr>
            <a:r>
              <a:rPr lang="zh-TW" sz="2200" b="1">
                <a:solidFill>
                  <a:schemeClr val="accent5"/>
                </a:solidFill>
              </a:rPr>
              <a:t>由200餘間公司中選用86間上市櫃公司作為本專案資料集進行建模</a:t>
            </a:r>
            <a:endParaRPr sz="2200" b="1">
              <a:solidFill>
                <a:schemeClr val="accent5"/>
              </a:solidFill>
            </a:endParaRPr>
          </a:p>
        </p:txBody>
      </p:sp>
      <p:sp>
        <p:nvSpPr>
          <p:cNvPr id="625" name="Google Shape;625;p21"/>
          <p:cNvSpPr txBox="1"/>
          <p:nvPr/>
        </p:nvSpPr>
        <p:spPr>
          <a:xfrm>
            <a:off x="-513000" y="0"/>
            <a:ext cx="55179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3500">
                <a:solidFill>
                  <a:schemeClr val="dk1"/>
                </a:solidFill>
                <a:latin typeface="Fira Sans Medium"/>
                <a:ea typeface="Fira Sans Medium"/>
                <a:cs typeface="Fira Sans Medium"/>
                <a:sym typeface="Fira Sans Medium"/>
              </a:rPr>
              <a:t>資料篩選與整理</a:t>
            </a:r>
            <a:endParaRPr sz="3500">
              <a:solidFill>
                <a:schemeClr val="dk1"/>
              </a:solidFill>
              <a:latin typeface="Fira Sans Medium"/>
              <a:ea typeface="Fira Sans Medium"/>
              <a:cs typeface="Fira Sans Medium"/>
              <a:sym typeface="Fira Sans Medium"/>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22"/>
          <p:cNvSpPr txBox="1"/>
          <p:nvPr/>
        </p:nvSpPr>
        <p:spPr>
          <a:xfrm>
            <a:off x="2070775" y="2065800"/>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a:latin typeface="Fira Sans Medium"/>
              <a:ea typeface="Fira Sans Medium"/>
              <a:cs typeface="Fira Sans Medium"/>
              <a:sym typeface="Fira Sans Medium"/>
            </a:endParaRPr>
          </a:p>
          <a:p>
            <a:pPr marL="0" lvl="0" indent="0" algn="ctr" rtl="0">
              <a:spcBef>
                <a:spcPts val="0"/>
              </a:spcBef>
              <a:spcAft>
                <a:spcPts val="0"/>
              </a:spcAft>
              <a:buNone/>
            </a:pPr>
            <a:r>
              <a:rPr lang="zh-TW" sz="4000">
                <a:latin typeface="Fira Sans Medium"/>
                <a:ea typeface="Fira Sans Medium"/>
                <a:cs typeface="Fira Sans Medium"/>
                <a:sym typeface="Fira Sans Medium"/>
              </a:rPr>
              <a:t>模型介紹</a:t>
            </a:r>
            <a:endParaRPr sz="4000">
              <a:latin typeface="Fira Sans Medium"/>
              <a:ea typeface="Fira Sans Medium"/>
              <a:cs typeface="Fira Sans Medium"/>
              <a:sym typeface="Fira Sans Medium"/>
            </a:endParaRPr>
          </a:p>
        </p:txBody>
      </p:sp>
      <p:grpSp>
        <p:nvGrpSpPr>
          <p:cNvPr id="631" name="Google Shape;631;p22"/>
          <p:cNvGrpSpPr/>
          <p:nvPr/>
        </p:nvGrpSpPr>
        <p:grpSpPr>
          <a:xfrm>
            <a:off x="1104052" y="822915"/>
            <a:ext cx="2225953" cy="3497668"/>
            <a:chOff x="5708988" y="2432357"/>
            <a:chExt cx="1191687" cy="1939055"/>
          </a:xfrm>
        </p:grpSpPr>
        <p:sp>
          <p:nvSpPr>
            <p:cNvPr id="632" name="Google Shape;632;p22"/>
            <p:cNvSpPr/>
            <p:nvPr/>
          </p:nvSpPr>
          <p:spPr>
            <a:xfrm>
              <a:off x="6562724" y="3191359"/>
              <a:ext cx="337951" cy="184249"/>
            </a:xfrm>
            <a:custGeom>
              <a:avLst/>
              <a:gdLst/>
              <a:ahLst/>
              <a:cxnLst/>
              <a:rect l="l" t="t" r="r" b="b"/>
              <a:pathLst>
                <a:path w="10167" h="5543" extrusionOk="0">
                  <a:moveTo>
                    <a:pt x="0" y="0"/>
                  </a:moveTo>
                  <a:lnTo>
                    <a:pt x="0" y="5542"/>
                  </a:lnTo>
                  <a:lnTo>
                    <a:pt x="317" y="5542"/>
                  </a:lnTo>
                  <a:cubicBezTo>
                    <a:pt x="317" y="5194"/>
                    <a:pt x="602" y="4940"/>
                    <a:pt x="950" y="4940"/>
                  </a:cubicBezTo>
                  <a:cubicBezTo>
                    <a:pt x="1267" y="4940"/>
                    <a:pt x="1552" y="5194"/>
                    <a:pt x="1552" y="5542"/>
                  </a:cubicBezTo>
                  <a:lnTo>
                    <a:pt x="1932" y="5542"/>
                  </a:lnTo>
                  <a:cubicBezTo>
                    <a:pt x="1932" y="5194"/>
                    <a:pt x="2217" y="4940"/>
                    <a:pt x="2534" y="4940"/>
                  </a:cubicBezTo>
                  <a:cubicBezTo>
                    <a:pt x="2882" y="4940"/>
                    <a:pt x="3167" y="5194"/>
                    <a:pt x="3167" y="5542"/>
                  </a:cubicBezTo>
                  <a:lnTo>
                    <a:pt x="3547" y="5542"/>
                  </a:lnTo>
                  <a:cubicBezTo>
                    <a:pt x="3547" y="5194"/>
                    <a:pt x="3832" y="4940"/>
                    <a:pt x="4149" y="4940"/>
                  </a:cubicBezTo>
                  <a:cubicBezTo>
                    <a:pt x="4497" y="4940"/>
                    <a:pt x="4751" y="5194"/>
                    <a:pt x="4751" y="5542"/>
                  </a:cubicBezTo>
                  <a:lnTo>
                    <a:pt x="5162" y="5542"/>
                  </a:lnTo>
                  <a:cubicBezTo>
                    <a:pt x="5162" y="5194"/>
                    <a:pt x="5416" y="4940"/>
                    <a:pt x="5764" y="4940"/>
                  </a:cubicBezTo>
                  <a:cubicBezTo>
                    <a:pt x="6081" y="4940"/>
                    <a:pt x="6366" y="5194"/>
                    <a:pt x="6366" y="5542"/>
                  </a:cubicBezTo>
                  <a:lnTo>
                    <a:pt x="6746" y="5542"/>
                  </a:lnTo>
                  <a:cubicBezTo>
                    <a:pt x="6746" y="5194"/>
                    <a:pt x="7031" y="4940"/>
                    <a:pt x="7379" y="4940"/>
                  </a:cubicBezTo>
                  <a:cubicBezTo>
                    <a:pt x="7696" y="4940"/>
                    <a:pt x="7981" y="5194"/>
                    <a:pt x="7981" y="5542"/>
                  </a:cubicBezTo>
                  <a:lnTo>
                    <a:pt x="8361" y="5542"/>
                  </a:lnTo>
                  <a:cubicBezTo>
                    <a:pt x="8361" y="5194"/>
                    <a:pt x="8646" y="4940"/>
                    <a:pt x="8963" y="4940"/>
                  </a:cubicBezTo>
                  <a:cubicBezTo>
                    <a:pt x="9311" y="4940"/>
                    <a:pt x="9596" y="5194"/>
                    <a:pt x="9596" y="5542"/>
                  </a:cubicBezTo>
                  <a:lnTo>
                    <a:pt x="10166" y="5542"/>
                  </a:lnTo>
                  <a:lnTo>
                    <a:pt x="10166" y="3832"/>
                  </a:lnTo>
                  <a:cubicBezTo>
                    <a:pt x="10134" y="1710"/>
                    <a:pt x="8424" y="0"/>
                    <a:pt x="630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6344802" y="3191359"/>
              <a:ext cx="427433" cy="781107"/>
            </a:xfrm>
            <a:custGeom>
              <a:avLst/>
              <a:gdLst/>
              <a:ahLst/>
              <a:cxnLst/>
              <a:rect l="l" t="t" r="r" b="b"/>
              <a:pathLst>
                <a:path w="12859" h="23499" extrusionOk="0">
                  <a:moveTo>
                    <a:pt x="3864" y="0"/>
                  </a:moveTo>
                  <a:cubicBezTo>
                    <a:pt x="1743" y="0"/>
                    <a:pt x="1" y="1710"/>
                    <a:pt x="1" y="3832"/>
                  </a:cubicBezTo>
                  <a:lnTo>
                    <a:pt x="1" y="23498"/>
                  </a:lnTo>
                  <a:lnTo>
                    <a:pt x="10135" y="23498"/>
                  </a:lnTo>
                  <a:lnTo>
                    <a:pt x="10135" y="4244"/>
                  </a:lnTo>
                  <a:cubicBezTo>
                    <a:pt x="10135" y="95"/>
                    <a:pt x="12858" y="0"/>
                    <a:pt x="1285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a:off x="6364813" y="3375575"/>
              <a:ext cx="283205" cy="22138"/>
            </a:xfrm>
            <a:custGeom>
              <a:avLst/>
              <a:gdLst/>
              <a:ahLst/>
              <a:cxnLst/>
              <a:rect l="l" t="t" r="r" b="b"/>
              <a:pathLst>
                <a:path w="8520" h="666" extrusionOk="0">
                  <a:moveTo>
                    <a:pt x="317" y="0"/>
                  </a:moveTo>
                  <a:cubicBezTo>
                    <a:pt x="159" y="0"/>
                    <a:pt x="1" y="158"/>
                    <a:pt x="1" y="317"/>
                  </a:cubicBezTo>
                  <a:cubicBezTo>
                    <a:pt x="1" y="507"/>
                    <a:pt x="159" y="665"/>
                    <a:pt x="317" y="665"/>
                  </a:cubicBezTo>
                  <a:lnTo>
                    <a:pt x="8203" y="665"/>
                  </a:lnTo>
                  <a:cubicBezTo>
                    <a:pt x="8393" y="665"/>
                    <a:pt x="8519" y="507"/>
                    <a:pt x="8519" y="317"/>
                  </a:cubicBezTo>
                  <a:cubicBezTo>
                    <a:pt x="8519" y="158"/>
                    <a:pt x="8393" y="0"/>
                    <a:pt x="820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a:off x="6364813" y="3412405"/>
              <a:ext cx="283205" cy="22138"/>
            </a:xfrm>
            <a:custGeom>
              <a:avLst/>
              <a:gdLst/>
              <a:ahLst/>
              <a:cxnLst/>
              <a:rect l="l" t="t" r="r" b="b"/>
              <a:pathLst>
                <a:path w="8520" h="666" extrusionOk="0">
                  <a:moveTo>
                    <a:pt x="317" y="1"/>
                  </a:moveTo>
                  <a:cubicBezTo>
                    <a:pt x="159" y="1"/>
                    <a:pt x="1" y="159"/>
                    <a:pt x="1" y="349"/>
                  </a:cubicBezTo>
                  <a:cubicBezTo>
                    <a:pt x="1" y="507"/>
                    <a:pt x="159" y="666"/>
                    <a:pt x="317" y="666"/>
                  </a:cubicBezTo>
                  <a:lnTo>
                    <a:pt x="8203" y="666"/>
                  </a:lnTo>
                  <a:cubicBezTo>
                    <a:pt x="8393" y="666"/>
                    <a:pt x="8519" y="507"/>
                    <a:pt x="8519" y="349"/>
                  </a:cubicBezTo>
                  <a:cubicBezTo>
                    <a:pt x="8519" y="159"/>
                    <a:pt x="8393" y="1"/>
                    <a:pt x="820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2"/>
            <p:cNvSpPr/>
            <p:nvPr/>
          </p:nvSpPr>
          <p:spPr>
            <a:xfrm>
              <a:off x="6364813" y="3450299"/>
              <a:ext cx="283205" cy="21074"/>
            </a:xfrm>
            <a:custGeom>
              <a:avLst/>
              <a:gdLst/>
              <a:ahLst/>
              <a:cxnLst/>
              <a:rect l="l" t="t" r="r" b="b"/>
              <a:pathLst>
                <a:path w="8520" h="634" extrusionOk="0">
                  <a:moveTo>
                    <a:pt x="317" y="1"/>
                  </a:moveTo>
                  <a:cubicBezTo>
                    <a:pt x="159" y="1"/>
                    <a:pt x="1" y="127"/>
                    <a:pt x="1" y="317"/>
                  </a:cubicBezTo>
                  <a:cubicBezTo>
                    <a:pt x="1" y="476"/>
                    <a:pt x="159" y="634"/>
                    <a:pt x="317" y="634"/>
                  </a:cubicBezTo>
                  <a:lnTo>
                    <a:pt x="8203" y="634"/>
                  </a:lnTo>
                  <a:cubicBezTo>
                    <a:pt x="8393" y="634"/>
                    <a:pt x="8519" y="476"/>
                    <a:pt x="8519" y="317"/>
                  </a:cubicBezTo>
                  <a:cubicBezTo>
                    <a:pt x="8519" y="127"/>
                    <a:pt x="8393" y="1"/>
                    <a:pt x="820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2"/>
            <p:cNvSpPr/>
            <p:nvPr/>
          </p:nvSpPr>
          <p:spPr>
            <a:xfrm>
              <a:off x="6364813" y="3487162"/>
              <a:ext cx="283205" cy="21074"/>
            </a:xfrm>
            <a:custGeom>
              <a:avLst/>
              <a:gdLst/>
              <a:ahLst/>
              <a:cxnLst/>
              <a:rect l="l" t="t" r="r" b="b"/>
              <a:pathLst>
                <a:path w="8520" h="634" extrusionOk="0">
                  <a:moveTo>
                    <a:pt x="317" y="0"/>
                  </a:moveTo>
                  <a:cubicBezTo>
                    <a:pt x="159" y="0"/>
                    <a:pt x="1" y="127"/>
                    <a:pt x="1" y="317"/>
                  </a:cubicBezTo>
                  <a:cubicBezTo>
                    <a:pt x="1" y="475"/>
                    <a:pt x="159" y="633"/>
                    <a:pt x="317" y="633"/>
                  </a:cubicBezTo>
                  <a:lnTo>
                    <a:pt x="8203" y="633"/>
                  </a:lnTo>
                  <a:cubicBezTo>
                    <a:pt x="8393" y="633"/>
                    <a:pt x="8519" y="475"/>
                    <a:pt x="8519" y="317"/>
                  </a:cubicBezTo>
                  <a:cubicBezTo>
                    <a:pt x="8519" y="127"/>
                    <a:pt x="8393" y="0"/>
                    <a:pt x="820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2"/>
            <p:cNvSpPr/>
            <p:nvPr/>
          </p:nvSpPr>
          <p:spPr>
            <a:xfrm>
              <a:off x="6364813" y="3340840"/>
              <a:ext cx="86358" cy="21074"/>
            </a:xfrm>
            <a:custGeom>
              <a:avLst/>
              <a:gdLst/>
              <a:ahLst/>
              <a:cxnLst/>
              <a:rect l="l" t="t" r="r" b="b"/>
              <a:pathLst>
                <a:path w="2598" h="634" extrusionOk="0">
                  <a:moveTo>
                    <a:pt x="317" y="0"/>
                  </a:moveTo>
                  <a:cubicBezTo>
                    <a:pt x="159" y="0"/>
                    <a:pt x="1" y="127"/>
                    <a:pt x="1" y="317"/>
                  </a:cubicBezTo>
                  <a:cubicBezTo>
                    <a:pt x="1" y="507"/>
                    <a:pt x="159" y="633"/>
                    <a:pt x="317" y="633"/>
                  </a:cubicBezTo>
                  <a:lnTo>
                    <a:pt x="2281" y="633"/>
                  </a:lnTo>
                  <a:cubicBezTo>
                    <a:pt x="2439" y="633"/>
                    <a:pt x="2597" y="507"/>
                    <a:pt x="2597" y="317"/>
                  </a:cubicBezTo>
                  <a:cubicBezTo>
                    <a:pt x="2597" y="127"/>
                    <a:pt x="2439" y="0"/>
                    <a:pt x="228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2"/>
            <p:cNvSpPr/>
            <p:nvPr/>
          </p:nvSpPr>
          <p:spPr>
            <a:xfrm>
              <a:off x="6463768" y="3340840"/>
              <a:ext cx="86358" cy="21074"/>
            </a:xfrm>
            <a:custGeom>
              <a:avLst/>
              <a:gdLst/>
              <a:ahLst/>
              <a:cxnLst/>
              <a:rect l="l" t="t" r="r" b="b"/>
              <a:pathLst>
                <a:path w="2598" h="634" extrusionOk="0">
                  <a:moveTo>
                    <a:pt x="349" y="0"/>
                  </a:moveTo>
                  <a:cubicBezTo>
                    <a:pt x="159" y="0"/>
                    <a:pt x="0" y="127"/>
                    <a:pt x="0" y="317"/>
                  </a:cubicBezTo>
                  <a:cubicBezTo>
                    <a:pt x="0" y="507"/>
                    <a:pt x="159" y="633"/>
                    <a:pt x="349" y="633"/>
                  </a:cubicBezTo>
                  <a:lnTo>
                    <a:pt x="2281" y="633"/>
                  </a:lnTo>
                  <a:cubicBezTo>
                    <a:pt x="2439" y="633"/>
                    <a:pt x="2597" y="507"/>
                    <a:pt x="2597" y="317"/>
                  </a:cubicBezTo>
                  <a:cubicBezTo>
                    <a:pt x="2597" y="127"/>
                    <a:pt x="2439" y="0"/>
                    <a:pt x="228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2"/>
            <p:cNvSpPr/>
            <p:nvPr/>
          </p:nvSpPr>
          <p:spPr>
            <a:xfrm>
              <a:off x="6562724" y="3340840"/>
              <a:ext cx="85294" cy="21074"/>
            </a:xfrm>
            <a:custGeom>
              <a:avLst/>
              <a:gdLst/>
              <a:ahLst/>
              <a:cxnLst/>
              <a:rect l="l" t="t" r="r" b="b"/>
              <a:pathLst>
                <a:path w="2566" h="634" extrusionOk="0">
                  <a:moveTo>
                    <a:pt x="317" y="0"/>
                  </a:moveTo>
                  <a:cubicBezTo>
                    <a:pt x="127" y="0"/>
                    <a:pt x="0" y="127"/>
                    <a:pt x="0" y="317"/>
                  </a:cubicBezTo>
                  <a:cubicBezTo>
                    <a:pt x="0" y="507"/>
                    <a:pt x="127" y="633"/>
                    <a:pt x="317" y="633"/>
                  </a:cubicBezTo>
                  <a:lnTo>
                    <a:pt x="2249" y="633"/>
                  </a:lnTo>
                  <a:cubicBezTo>
                    <a:pt x="2439" y="633"/>
                    <a:pt x="2565" y="507"/>
                    <a:pt x="2565" y="317"/>
                  </a:cubicBezTo>
                  <a:cubicBezTo>
                    <a:pt x="2565" y="127"/>
                    <a:pt x="2439" y="0"/>
                    <a:pt x="22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2"/>
            <p:cNvSpPr/>
            <p:nvPr/>
          </p:nvSpPr>
          <p:spPr>
            <a:xfrm>
              <a:off x="6364813" y="3523992"/>
              <a:ext cx="41085" cy="21074"/>
            </a:xfrm>
            <a:custGeom>
              <a:avLst/>
              <a:gdLst/>
              <a:ahLst/>
              <a:cxnLst/>
              <a:rect l="l" t="t" r="r" b="b"/>
              <a:pathLst>
                <a:path w="1236" h="634" extrusionOk="0">
                  <a:moveTo>
                    <a:pt x="317" y="0"/>
                  </a:moveTo>
                  <a:cubicBezTo>
                    <a:pt x="159" y="0"/>
                    <a:pt x="1" y="159"/>
                    <a:pt x="1" y="317"/>
                  </a:cubicBezTo>
                  <a:cubicBezTo>
                    <a:pt x="1" y="507"/>
                    <a:pt x="159" y="634"/>
                    <a:pt x="317" y="634"/>
                  </a:cubicBezTo>
                  <a:lnTo>
                    <a:pt x="919" y="634"/>
                  </a:lnTo>
                  <a:cubicBezTo>
                    <a:pt x="1109" y="634"/>
                    <a:pt x="1236" y="507"/>
                    <a:pt x="1236" y="317"/>
                  </a:cubicBezTo>
                  <a:cubicBezTo>
                    <a:pt x="1236" y="159"/>
                    <a:pt x="1109" y="0"/>
                    <a:pt x="91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2"/>
            <p:cNvSpPr/>
            <p:nvPr/>
          </p:nvSpPr>
          <p:spPr>
            <a:xfrm>
              <a:off x="6419559" y="3523992"/>
              <a:ext cx="167397" cy="21074"/>
            </a:xfrm>
            <a:custGeom>
              <a:avLst/>
              <a:gdLst/>
              <a:ahLst/>
              <a:cxnLst/>
              <a:rect l="l" t="t" r="r" b="b"/>
              <a:pathLst>
                <a:path w="5036" h="634" extrusionOk="0">
                  <a:moveTo>
                    <a:pt x="317" y="0"/>
                  </a:moveTo>
                  <a:cubicBezTo>
                    <a:pt x="127" y="0"/>
                    <a:pt x="0" y="159"/>
                    <a:pt x="0" y="317"/>
                  </a:cubicBezTo>
                  <a:cubicBezTo>
                    <a:pt x="0" y="507"/>
                    <a:pt x="127" y="634"/>
                    <a:pt x="317" y="634"/>
                  </a:cubicBezTo>
                  <a:lnTo>
                    <a:pt x="4687" y="634"/>
                  </a:lnTo>
                  <a:cubicBezTo>
                    <a:pt x="4877" y="634"/>
                    <a:pt x="5036" y="507"/>
                    <a:pt x="5004" y="317"/>
                  </a:cubicBezTo>
                  <a:cubicBezTo>
                    <a:pt x="5004" y="159"/>
                    <a:pt x="4877" y="0"/>
                    <a:pt x="468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2"/>
            <p:cNvSpPr/>
            <p:nvPr/>
          </p:nvSpPr>
          <p:spPr>
            <a:xfrm>
              <a:off x="6599554" y="3523992"/>
              <a:ext cx="48464" cy="21074"/>
            </a:xfrm>
            <a:custGeom>
              <a:avLst/>
              <a:gdLst/>
              <a:ahLst/>
              <a:cxnLst/>
              <a:rect l="l" t="t" r="r" b="b"/>
              <a:pathLst>
                <a:path w="1458" h="634" extrusionOk="0">
                  <a:moveTo>
                    <a:pt x="317" y="0"/>
                  </a:moveTo>
                  <a:cubicBezTo>
                    <a:pt x="127" y="0"/>
                    <a:pt x="1" y="159"/>
                    <a:pt x="1" y="317"/>
                  </a:cubicBezTo>
                  <a:cubicBezTo>
                    <a:pt x="1" y="507"/>
                    <a:pt x="127" y="634"/>
                    <a:pt x="317" y="634"/>
                  </a:cubicBezTo>
                  <a:lnTo>
                    <a:pt x="1141" y="634"/>
                  </a:lnTo>
                  <a:cubicBezTo>
                    <a:pt x="1331" y="634"/>
                    <a:pt x="1457" y="507"/>
                    <a:pt x="1457" y="317"/>
                  </a:cubicBezTo>
                  <a:cubicBezTo>
                    <a:pt x="1457" y="159"/>
                    <a:pt x="1331" y="0"/>
                    <a:pt x="11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6364813" y="3557664"/>
              <a:ext cx="167397" cy="22138"/>
            </a:xfrm>
            <a:custGeom>
              <a:avLst/>
              <a:gdLst/>
              <a:ahLst/>
              <a:cxnLst/>
              <a:rect l="l" t="t" r="r" b="b"/>
              <a:pathLst>
                <a:path w="5036" h="666" extrusionOk="0">
                  <a:moveTo>
                    <a:pt x="317" y="1"/>
                  </a:moveTo>
                  <a:cubicBezTo>
                    <a:pt x="159" y="1"/>
                    <a:pt x="1" y="159"/>
                    <a:pt x="1" y="318"/>
                  </a:cubicBezTo>
                  <a:cubicBezTo>
                    <a:pt x="1" y="508"/>
                    <a:pt x="159" y="666"/>
                    <a:pt x="317" y="666"/>
                  </a:cubicBezTo>
                  <a:lnTo>
                    <a:pt x="4719" y="666"/>
                  </a:lnTo>
                  <a:cubicBezTo>
                    <a:pt x="4878" y="666"/>
                    <a:pt x="5036" y="508"/>
                    <a:pt x="5036" y="318"/>
                  </a:cubicBezTo>
                  <a:cubicBezTo>
                    <a:pt x="5036" y="159"/>
                    <a:pt x="4878" y="1"/>
                    <a:pt x="471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a:off x="6545871" y="3557664"/>
              <a:ext cx="41085" cy="22138"/>
            </a:xfrm>
            <a:custGeom>
              <a:avLst/>
              <a:gdLst/>
              <a:ahLst/>
              <a:cxnLst/>
              <a:rect l="l" t="t" r="r" b="b"/>
              <a:pathLst>
                <a:path w="1236" h="666" extrusionOk="0">
                  <a:moveTo>
                    <a:pt x="317" y="1"/>
                  </a:moveTo>
                  <a:cubicBezTo>
                    <a:pt x="127" y="1"/>
                    <a:pt x="1" y="159"/>
                    <a:pt x="1" y="318"/>
                  </a:cubicBezTo>
                  <a:cubicBezTo>
                    <a:pt x="1" y="508"/>
                    <a:pt x="127" y="666"/>
                    <a:pt x="317" y="666"/>
                  </a:cubicBezTo>
                  <a:lnTo>
                    <a:pt x="887" y="666"/>
                  </a:lnTo>
                  <a:cubicBezTo>
                    <a:pt x="1077" y="666"/>
                    <a:pt x="1236" y="508"/>
                    <a:pt x="1204" y="318"/>
                  </a:cubicBezTo>
                  <a:cubicBezTo>
                    <a:pt x="1204" y="159"/>
                    <a:pt x="1077" y="1"/>
                    <a:pt x="88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a:off x="6599554" y="3557664"/>
              <a:ext cx="48464" cy="22138"/>
            </a:xfrm>
            <a:custGeom>
              <a:avLst/>
              <a:gdLst/>
              <a:ahLst/>
              <a:cxnLst/>
              <a:rect l="l" t="t" r="r" b="b"/>
              <a:pathLst>
                <a:path w="1458" h="666" extrusionOk="0">
                  <a:moveTo>
                    <a:pt x="317" y="1"/>
                  </a:moveTo>
                  <a:cubicBezTo>
                    <a:pt x="127" y="1"/>
                    <a:pt x="1" y="159"/>
                    <a:pt x="1" y="318"/>
                  </a:cubicBezTo>
                  <a:cubicBezTo>
                    <a:pt x="1" y="508"/>
                    <a:pt x="127" y="666"/>
                    <a:pt x="317" y="666"/>
                  </a:cubicBezTo>
                  <a:lnTo>
                    <a:pt x="1141" y="666"/>
                  </a:lnTo>
                  <a:cubicBezTo>
                    <a:pt x="1331" y="666"/>
                    <a:pt x="1457" y="508"/>
                    <a:pt x="1457" y="318"/>
                  </a:cubicBezTo>
                  <a:cubicBezTo>
                    <a:pt x="1457" y="159"/>
                    <a:pt x="1331" y="1"/>
                    <a:pt x="114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2"/>
            <p:cNvSpPr/>
            <p:nvPr/>
          </p:nvSpPr>
          <p:spPr>
            <a:xfrm>
              <a:off x="6364813" y="3594527"/>
              <a:ext cx="122157" cy="21074"/>
            </a:xfrm>
            <a:custGeom>
              <a:avLst/>
              <a:gdLst/>
              <a:ahLst/>
              <a:cxnLst/>
              <a:rect l="l" t="t" r="r" b="b"/>
              <a:pathLst>
                <a:path w="3675" h="634" extrusionOk="0">
                  <a:moveTo>
                    <a:pt x="317" y="0"/>
                  </a:moveTo>
                  <a:cubicBezTo>
                    <a:pt x="159" y="0"/>
                    <a:pt x="1" y="127"/>
                    <a:pt x="1" y="317"/>
                  </a:cubicBezTo>
                  <a:cubicBezTo>
                    <a:pt x="1" y="507"/>
                    <a:pt x="159" y="634"/>
                    <a:pt x="317" y="634"/>
                  </a:cubicBezTo>
                  <a:lnTo>
                    <a:pt x="3357" y="634"/>
                  </a:lnTo>
                  <a:cubicBezTo>
                    <a:pt x="3547" y="634"/>
                    <a:pt x="3674" y="475"/>
                    <a:pt x="3674" y="317"/>
                  </a:cubicBezTo>
                  <a:cubicBezTo>
                    <a:pt x="3674" y="127"/>
                    <a:pt x="3547" y="0"/>
                    <a:pt x="335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2"/>
            <p:cNvSpPr/>
            <p:nvPr/>
          </p:nvSpPr>
          <p:spPr>
            <a:xfrm>
              <a:off x="6500598" y="3594527"/>
              <a:ext cx="41085" cy="21074"/>
            </a:xfrm>
            <a:custGeom>
              <a:avLst/>
              <a:gdLst/>
              <a:ahLst/>
              <a:cxnLst/>
              <a:rect l="l" t="t" r="r" b="b"/>
              <a:pathLst>
                <a:path w="1236" h="634" extrusionOk="0">
                  <a:moveTo>
                    <a:pt x="318" y="0"/>
                  </a:moveTo>
                  <a:cubicBezTo>
                    <a:pt x="159" y="0"/>
                    <a:pt x="1" y="127"/>
                    <a:pt x="1" y="317"/>
                  </a:cubicBezTo>
                  <a:cubicBezTo>
                    <a:pt x="1" y="507"/>
                    <a:pt x="159" y="634"/>
                    <a:pt x="318" y="634"/>
                  </a:cubicBezTo>
                  <a:lnTo>
                    <a:pt x="919" y="634"/>
                  </a:lnTo>
                  <a:cubicBezTo>
                    <a:pt x="1109" y="634"/>
                    <a:pt x="1236" y="475"/>
                    <a:pt x="1236" y="317"/>
                  </a:cubicBezTo>
                  <a:cubicBezTo>
                    <a:pt x="1236" y="127"/>
                    <a:pt x="1109" y="0"/>
                    <a:pt x="91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2"/>
            <p:cNvSpPr/>
            <p:nvPr/>
          </p:nvSpPr>
          <p:spPr>
            <a:xfrm>
              <a:off x="6554281" y="3594527"/>
              <a:ext cx="93737" cy="21074"/>
            </a:xfrm>
            <a:custGeom>
              <a:avLst/>
              <a:gdLst/>
              <a:ahLst/>
              <a:cxnLst/>
              <a:rect l="l" t="t" r="r" b="b"/>
              <a:pathLst>
                <a:path w="2820" h="634" extrusionOk="0">
                  <a:moveTo>
                    <a:pt x="318" y="0"/>
                  </a:moveTo>
                  <a:cubicBezTo>
                    <a:pt x="159" y="0"/>
                    <a:pt x="1" y="127"/>
                    <a:pt x="1" y="317"/>
                  </a:cubicBezTo>
                  <a:cubicBezTo>
                    <a:pt x="1" y="507"/>
                    <a:pt x="159" y="634"/>
                    <a:pt x="318" y="634"/>
                  </a:cubicBezTo>
                  <a:lnTo>
                    <a:pt x="2503" y="634"/>
                  </a:lnTo>
                  <a:cubicBezTo>
                    <a:pt x="2693" y="634"/>
                    <a:pt x="2819" y="475"/>
                    <a:pt x="2819" y="317"/>
                  </a:cubicBezTo>
                  <a:cubicBezTo>
                    <a:pt x="2819" y="127"/>
                    <a:pt x="2693" y="0"/>
                    <a:pt x="250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2"/>
            <p:cNvSpPr/>
            <p:nvPr/>
          </p:nvSpPr>
          <p:spPr>
            <a:xfrm>
              <a:off x="6364813" y="3835584"/>
              <a:ext cx="41085" cy="21074"/>
            </a:xfrm>
            <a:custGeom>
              <a:avLst/>
              <a:gdLst/>
              <a:ahLst/>
              <a:cxnLst/>
              <a:rect l="l" t="t" r="r" b="b"/>
              <a:pathLst>
                <a:path w="1236" h="634" extrusionOk="0">
                  <a:moveTo>
                    <a:pt x="317" y="0"/>
                  </a:moveTo>
                  <a:cubicBezTo>
                    <a:pt x="159" y="0"/>
                    <a:pt x="1" y="127"/>
                    <a:pt x="1" y="317"/>
                  </a:cubicBezTo>
                  <a:cubicBezTo>
                    <a:pt x="1" y="507"/>
                    <a:pt x="159" y="634"/>
                    <a:pt x="317" y="634"/>
                  </a:cubicBezTo>
                  <a:lnTo>
                    <a:pt x="919" y="634"/>
                  </a:lnTo>
                  <a:cubicBezTo>
                    <a:pt x="1109" y="634"/>
                    <a:pt x="1236" y="507"/>
                    <a:pt x="1236" y="317"/>
                  </a:cubicBezTo>
                  <a:cubicBezTo>
                    <a:pt x="1236" y="127"/>
                    <a:pt x="1109" y="0"/>
                    <a:pt x="919"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a:off x="6419559" y="3835584"/>
              <a:ext cx="167397" cy="21074"/>
            </a:xfrm>
            <a:custGeom>
              <a:avLst/>
              <a:gdLst/>
              <a:ahLst/>
              <a:cxnLst/>
              <a:rect l="l" t="t" r="r" b="b"/>
              <a:pathLst>
                <a:path w="5036" h="634" extrusionOk="0">
                  <a:moveTo>
                    <a:pt x="317" y="0"/>
                  </a:moveTo>
                  <a:cubicBezTo>
                    <a:pt x="127" y="0"/>
                    <a:pt x="0" y="127"/>
                    <a:pt x="0" y="317"/>
                  </a:cubicBezTo>
                  <a:cubicBezTo>
                    <a:pt x="0" y="507"/>
                    <a:pt x="127" y="634"/>
                    <a:pt x="317" y="634"/>
                  </a:cubicBezTo>
                  <a:lnTo>
                    <a:pt x="4687" y="634"/>
                  </a:lnTo>
                  <a:cubicBezTo>
                    <a:pt x="4877" y="634"/>
                    <a:pt x="5036" y="507"/>
                    <a:pt x="5004" y="317"/>
                  </a:cubicBezTo>
                  <a:cubicBezTo>
                    <a:pt x="5004" y="127"/>
                    <a:pt x="4877" y="0"/>
                    <a:pt x="4687"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2"/>
            <p:cNvSpPr/>
            <p:nvPr/>
          </p:nvSpPr>
          <p:spPr>
            <a:xfrm>
              <a:off x="6599554" y="3835584"/>
              <a:ext cx="48464" cy="21074"/>
            </a:xfrm>
            <a:custGeom>
              <a:avLst/>
              <a:gdLst/>
              <a:ahLst/>
              <a:cxnLst/>
              <a:rect l="l" t="t" r="r" b="b"/>
              <a:pathLst>
                <a:path w="1458" h="634" extrusionOk="0">
                  <a:moveTo>
                    <a:pt x="317" y="0"/>
                  </a:moveTo>
                  <a:cubicBezTo>
                    <a:pt x="127" y="0"/>
                    <a:pt x="1" y="127"/>
                    <a:pt x="1" y="317"/>
                  </a:cubicBezTo>
                  <a:cubicBezTo>
                    <a:pt x="1" y="507"/>
                    <a:pt x="127" y="634"/>
                    <a:pt x="317" y="634"/>
                  </a:cubicBezTo>
                  <a:lnTo>
                    <a:pt x="1141" y="634"/>
                  </a:lnTo>
                  <a:cubicBezTo>
                    <a:pt x="1331" y="634"/>
                    <a:pt x="1457" y="507"/>
                    <a:pt x="1457" y="317"/>
                  </a:cubicBezTo>
                  <a:cubicBezTo>
                    <a:pt x="1457" y="127"/>
                    <a:pt x="1331" y="0"/>
                    <a:pt x="1141"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6364813" y="3869256"/>
              <a:ext cx="167397" cy="21107"/>
            </a:xfrm>
            <a:custGeom>
              <a:avLst/>
              <a:gdLst/>
              <a:ahLst/>
              <a:cxnLst/>
              <a:rect l="l" t="t" r="r" b="b"/>
              <a:pathLst>
                <a:path w="5036" h="635" extrusionOk="0">
                  <a:moveTo>
                    <a:pt x="317" y="1"/>
                  </a:moveTo>
                  <a:cubicBezTo>
                    <a:pt x="159" y="1"/>
                    <a:pt x="1" y="159"/>
                    <a:pt x="1" y="318"/>
                  </a:cubicBezTo>
                  <a:cubicBezTo>
                    <a:pt x="1" y="508"/>
                    <a:pt x="159" y="634"/>
                    <a:pt x="317" y="634"/>
                  </a:cubicBezTo>
                  <a:lnTo>
                    <a:pt x="4719" y="634"/>
                  </a:lnTo>
                  <a:cubicBezTo>
                    <a:pt x="4878" y="634"/>
                    <a:pt x="5036" y="508"/>
                    <a:pt x="5036" y="318"/>
                  </a:cubicBezTo>
                  <a:cubicBezTo>
                    <a:pt x="5036" y="159"/>
                    <a:pt x="4878" y="1"/>
                    <a:pt x="4719"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6545871" y="3869256"/>
              <a:ext cx="41085" cy="21107"/>
            </a:xfrm>
            <a:custGeom>
              <a:avLst/>
              <a:gdLst/>
              <a:ahLst/>
              <a:cxnLst/>
              <a:rect l="l" t="t" r="r" b="b"/>
              <a:pathLst>
                <a:path w="1236" h="635" extrusionOk="0">
                  <a:moveTo>
                    <a:pt x="317" y="1"/>
                  </a:moveTo>
                  <a:cubicBezTo>
                    <a:pt x="127" y="1"/>
                    <a:pt x="1" y="159"/>
                    <a:pt x="1" y="318"/>
                  </a:cubicBezTo>
                  <a:cubicBezTo>
                    <a:pt x="1" y="508"/>
                    <a:pt x="127" y="634"/>
                    <a:pt x="317" y="634"/>
                  </a:cubicBezTo>
                  <a:lnTo>
                    <a:pt x="887" y="634"/>
                  </a:lnTo>
                  <a:cubicBezTo>
                    <a:pt x="1077" y="634"/>
                    <a:pt x="1236" y="508"/>
                    <a:pt x="1204" y="318"/>
                  </a:cubicBezTo>
                  <a:cubicBezTo>
                    <a:pt x="1204" y="159"/>
                    <a:pt x="1077" y="1"/>
                    <a:pt x="887"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6599554" y="3869256"/>
              <a:ext cx="48464" cy="21107"/>
            </a:xfrm>
            <a:custGeom>
              <a:avLst/>
              <a:gdLst/>
              <a:ahLst/>
              <a:cxnLst/>
              <a:rect l="l" t="t" r="r" b="b"/>
              <a:pathLst>
                <a:path w="1458" h="635" extrusionOk="0">
                  <a:moveTo>
                    <a:pt x="317" y="1"/>
                  </a:moveTo>
                  <a:cubicBezTo>
                    <a:pt x="127" y="1"/>
                    <a:pt x="1" y="159"/>
                    <a:pt x="1" y="318"/>
                  </a:cubicBezTo>
                  <a:cubicBezTo>
                    <a:pt x="1" y="508"/>
                    <a:pt x="127" y="634"/>
                    <a:pt x="317" y="634"/>
                  </a:cubicBezTo>
                  <a:lnTo>
                    <a:pt x="1141" y="634"/>
                  </a:lnTo>
                  <a:cubicBezTo>
                    <a:pt x="1331" y="634"/>
                    <a:pt x="1457" y="508"/>
                    <a:pt x="1457" y="318"/>
                  </a:cubicBezTo>
                  <a:cubicBezTo>
                    <a:pt x="1457" y="159"/>
                    <a:pt x="1331" y="1"/>
                    <a:pt x="1141"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6364813" y="3906119"/>
              <a:ext cx="122157" cy="21074"/>
            </a:xfrm>
            <a:custGeom>
              <a:avLst/>
              <a:gdLst/>
              <a:ahLst/>
              <a:cxnLst/>
              <a:rect l="l" t="t" r="r" b="b"/>
              <a:pathLst>
                <a:path w="3675" h="634" extrusionOk="0">
                  <a:moveTo>
                    <a:pt x="317" y="0"/>
                  </a:moveTo>
                  <a:cubicBezTo>
                    <a:pt x="159" y="0"/>
                    <a:pt x="1" y="127"/>
                    <a:pt x="1" y="317"/>
                  </a:cubicBezTo>
                  <a:cubicBezTo>
                    <a:pt x="1" y="475"/>
                    <a:pt x="159" y="634"/>
                    <a:pt x="317" y="634"/>
                  </a:cubicBezTo>
                  <a:lnTo>
                    <a:pt x="3357" y="634"/>
                  </a:lnTo>
                  <a:cubicBezTo>
                    <a:pt x="3547" y="634"/>
                    <a:pt x="3674" y="475"/>
                    <a:pt x="3674" y="317"/>
                  </a:cubicBezTo>
                  <a:cubicBezTo>
                    <a:pt x="3674" y="127"/>
                    <a:pt x="3547" y="0"/>
                    <a:pt x="3357"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6500598" y="3906119"/>
              <a:ext cx="41085" cy="21074"/>
            </a:xfrm>
            <a:custGeom>
              <a:avLst/>
              <a:gdLst/>
              <a:ahLst/>
              <a:cxnLst/>
              <a:rect l="l" t="t" r="r" b="b"/>
              <a:pathLst>
                <a:path w="1236" h="634" extrusionOk="0">
                  <a:moveTo>
                    <a:pt x="318" y="0"/>
                  </a:moveTo>
                  <a:cubicBezTo>
                    <a:pt x="159" y="0"/>
                    <a:pt x="1" y="127"/>
                    <a:pt x="1" y="317"/>
                  </a:cubicBezTo>
                  <a:cubicBezTo>
                    <a:pt x="1" y="475"/>
                    <a:pt x="159" y="634"/>
                    <a:pt x="318" y="634"/>
                  </a:cubicBezTo>
                  <a:lnTo>
                    <a:pt x="919" y="634"/>
                  </a:lnTo>
                  <a:cubicBezTo>
                    <a:pt x="1109" y="634"/>
                    <a:pt x="1236" y="475"/>
                    <a:pt x="1236" y="317"/>
                  </a:cubicBezTo>
                  <a:cubicBezTo>
                    <a:pt x="1236" y="127"/>
                    <a:pt x="1109" y="0"/>
                    <a:pt x="919"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6554281" y="3906119"/>
              <a:ext cx="93737" cy="21074"/>
            </a:xfrm>
            <a:custGeom>
              <a:avLst/>
              <a:gdLst/>
              <a:ahLst/>
              <a:cxnLst/>
              <a:rect l="l" t="t" r="r" b="b"/>
              <a:pathLst>
                <a:path w="2820" h="634" extrusionOk="0">
                  <a:moveTo>
                    <a:pt x="318" y="0"/>
                  </a:moveTo>
                  <a:cubicBezTo>
                    <a:pt x="159" y="0"/>
                    <a:pt x="1" y="127"/>
                    <a:pt x="1" y="317"/>
                  </a:cubicBezTo>
                  <a:cubicBezTo>
                    <a:pt x="1" y="475"/>
                    <a:pt x="159" y="634"/>
                    <a:pt x="318" y="634"/>
                  </a:cubicBezTo>
                  <a:lnTo>
                    <a:pt x="2503" y="634"/>
                  </a:lnTo>
                  <a:cubicBezTo>
                    <a:pt x="2693" y="634"/>
                    <a:pt x="2819" y="475"/>
                    <a:pt x="2819" y="317"/>
                  </a:cubicBezTo>
                  <a:cubicBezTo>
                    <a:pt x="2819" y="127"/>
                    <a:pt x="2693" y="0"/>
                    <a:pt x="2503"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6364813" y="3805069"/>
              <a:ext cx="283205" cy="8443"/>
            </a:xfrm>
            <a:custGeom>
              <a:avLst/>
              <a:gdLst/>
              <a:ahLst/>
              <a:cxnLst/>
              <a:rect l="l" t="t" r="r" b="b"/>
              <a:pathLst>
                <a:path w="8520" h="254" extrusionOk="0">
                  <a:moveTo>
                    <a:pt x="1" y="0"/>
                  </a:moveTo>
                  <a:lnTo>
                    <a:pt x="1" y="253"/>
                  </a:lnTo>
                  <a:lnTo>
                    <a:pt x="8519" y="253"/>
                  </a:lnTo>
                  <a:lnTo>
                    <a:pt x="8519"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5800564" y="4286119"/>
              <a:ext cx="955883" cy="80042"/>
            </a:xfrm>
            <a:custGeom>
              <a:avLst/>
              <a:gdLst/>
              <a:ahLst/>
              <a:cxnLst/>
              <a:rect l="l" t="t" r="r" b="b"/>
              <a:pathLst>
                <a:path w="28757" h="2408" extrusionOk="0">
                  <a:moveTo>
                    <a:pt x="1204" y="1"/>
                  </a:moveTo>
                  <a:cubicBezTo>
                    <a:pt x="539" y="1"/>
                    <a:pt x="1" y="539"/>
                    <a:pt x="1" y="1204"/>
                  </a:cubicBezTo>
                  <a:cubicBezTo>
                    <a:pt x="1" y="1869"/>
                    <a:pt x="539" y="2408"/>
                    <a:pt x="1204" y="2408"/>
                  </a:cubicBezTo>
                  <a:lnTo>
                    <a:pt x="27553" y="2408"/>
                  </a:lnTo>
                  <a:cubicBezTo>
                    <a:pt x="28218" y="2408"/>
                    <a:pt x="28756" y="1869"/>
                    <a:pt x="28756" y="1204"/>
                  </a:cubicBezTo>
                  <a:cubicBezTo>
                    <a:pt x="28756" y="539"/>
                    <a:pt x="28218" y="1"/>
                    <a:pt x="275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5825826" y="3747165"/>
              <a:ext cx="903231" cy="579008"/>
            </a:xfrm>
            <a:custGeom>
              <a:avLst/>
              <a:gdLst/>
              <a:ahLst/>
              <a:cxnLst/>
              <a:rect l="l" t="t" r="r" b="b"/>
              <a:pathLst>
                <a:path w="27173" h="17419" extrusionOk="0">
                  <a:moveTo>
                    <a:pt x="1964" y="0"/>
                  </a:moveTo>
                  <a:cubicBezTo>
                    <a:pt x="888" y="0"/>
                    <a:pt x="1" y="887"/>
                    <a:pt x="1" y="1995"/>
                  </a:cubicBezTo>
                  <a:lnTo>
                    <a:pt x="1" y="15423"/>
                  </a:lnTo>
                  <a:cubicBezTo>
                    <a:pt x="1" y="16500"/>
                    <a:pt x="888" y="17418"/>
                    <a:pt x="1964" y="17418"/>
                  </a:cubicBezTo>
                  <a:lnTo>
                    <a:pt x="25178" y="17418"/>
                  </a:lnTo>
                  <a:cubicBezTo>
                    <a:pt x="26286" y="17418"/>
                    <a:pt x="27173" y="16531"/>
                    <a:pt x="27173" y="15423"/>
                  </a:cubicBezTo>
                  <a:lnTo>
                    <a:pt x="27173" y="1995"/>
                  </a:lnTo>
                  <a:cubicBezTo>
                    <a:pt x="27173" y="887"/>
                    <a:pt x="26286" y="0"/>
                    <a:pt x="2517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5915308" y="4081892"/>
              <a:ext cx="160051" cy="53749"/>
            </a:xfrm>
            <a:custGeom>
              <a:avLst/>
              <a:gdLst/>
              <a:ahLst/>
              <a:cxnLst/>
              <a:rect l="l" t="t" r="r" b="b"/>
              <a:pathLst>
                <a:path w="4815" h="1617" extrusionOk="0">
                  <a:moveTo>
                    <a:pt x="824" y="1"/>
                  </a:moveTo>
                  <a:cubicBezTo>
                    <a:pt x="381" y="1"/>
                    <a:pt x="1" y="381"/>
                    <a:pt x="1" y="793"/>
                  </a:cubicBezTo>
                  <a:cubicBezTo>
                    <a:pt x="1" y="1236"/>
                    <a:pt x="381" y="1616"/>
                    <a:pt x="824" y="1616"/>
                  </a:cubicBezTo>
                  <a:lnTo>
                    <a:pt x="4023" y="1616"/>
                  </a:lnTo>
                  <a:cubicBezTo>
                    <a:pt x="4466" y="1616"/>
                    <a:pt x="4815" y="1236"/>
                    <a:pt x="4815" y="793"/>
                  </a:cubicBezTo>
                  <a:cubicBezTo>
                    <a:pt x="4815" y="381"/>
                    <a:pt x="4466" y="1"/>
                    <a:pt x="4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6106904" y="4081892"/>
              <a:ext cx="160051" cy="53749"/>
            </a:xfrm>
            <a:custGeom>
              <a:avLst/>
              <a:gdLst/>
              <a:ahLst/>
              <a:cxnLst/>
              <a:rect l="l" t="t" r="r" b="b"/>
              <a:pathLst>
                <a:path w="4815" h="1617" extrusionOk="0">
                  <a:moveTo>
                    <a:pt x="792" y="1"/>
                  </a:moveTo>
                  <a:cubicBezTo>
                    <a:pt x="349" y="1"/>
                    <a:pt x="1" y="381"/>
                    <a:pt x="1" y="793"/>
                  </a:cubicBezTo>
                  <a:cubicBezTo>
                    <a:pt x="1" y="1236"/>
                    <a:pt x="349" y="1616"/>
                    <a:pt x="792" y="1616"/>
                  </a:cubicBezTo>
                  <a:lnTo>
                    <a:pt x="4023" y="1616"/>
                  </a:lnTo>
                  <a:cubicBezTo>
                    <a:pt x="4466" y="1616"/>
                    <a:pt x="4814" y="1236"/>
                    <a:pt x="4814" y="793"/>
                  </a:cubicBezTo>
                  <a:cubicBezTo>
                    <a:pt x="4814" y="381"/>
                    <a:pt x="4466" y="1"/>
                    <a:pt x="4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6293247" y="4081892"/>
              <a:ext cx="160017" cy="53749"/>
            </a:xfrm>
            <a:custGeom>
              <a:avLst/>
              <a:gdLst/>
              <a:ahLst/>
              <a:cxnLst/>
              <a:rect l="l" t="t" r="r" b="b"/>
              <a:pathLst>
                <a:path w="4814" h="1617" extrusionOk="0">
                  <a:moveTo>
                    <a:pt x="792" y="1"/>
                  </a:moveTo>
                  <a:cubicBezTo>
                    <a:pt x="348" y="1"/>
                    <a:pt x="0" y="381"/>
                    <a:pt x="0" y="793"/>
                  </a:cubicBezTo>
                  <a:cubicBezTo>
                    <a:pt x="0" y="1236"/>
                    <a:pt x="348" y="1616"/>
                    <a:pt x="792" y="1616"/>
                  </a:cubicBezTo>
                  <a:lnTo>
                    <a:pt x="4022" y="1616"/>
                  </a:lnTo>
                  <a:cubicBezTo>
                    <a:pt x="4465" y="1616"/>
                    <a:pt x="4814" y="1236"/>
                    <a:pt x="4814" y="793"/>
                  </a:cubicBezTo>
                  <a:cubicBezTo>
                    <a:pt x="4814" y="381"/>
                    <a:pt x="4465" y="1"/>
                    <a:pt x="40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a:off x="6479557" y="4081892"/>
              <a:ext cx="160051" cy="53749"/>
            </a:xfrm>
            <a:custGeom>
              <a:avLst/>
              <a:gdLst/>
              <a:ahLst/>
              <a:cxnLst/>
              <a:rect l="l" t="t" r="r" b="b"/>
              <a:pathLst>
                <a:path w="4815" h="1617" extrusionOk="0">
                  <a:moveTo>
                    <a:pt x="792" y="1"/>
                  </a:moveTo>
                  <a:cubicBezTo>
                    <a:pt x="349" y="1"/>
                    <a:pt x="0" y="381"/>
                    <a:pt x="0" y="793"/>
                  </a:cubicBezTo>
                  <a:cubicBezTo>
                    <a:pt x="0" y="1236"/>
                    <a:pt x="349" y="1616"/>
                    <a:pt x="792" y="1616"/>
                  </a:cubicBezTo>
                  <a:lnTo>
                    <a:pt x="4022" y="1616"/>
                  </a:lnTo>
                  <a:cubicBezTo>
                    <a:pt x="4466" y="1616"/>
                    <a:pt x="4814" y="1236"/>
                    <a:pt x="4814" y="793"/>
                  </a:cubicBezTo>
                  <a:cubicBezTo>
                    <a:pt x="4814" y="381"/>
                    <a:pt x="4466" y="1"/>
                    <a:pt x="40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a:off x="5907962" y="4170344"/>
              <a:ext cx="737961" cy="53716"/>
            </a:xfrm>
            <a:custGeom>
              <a:avLst/>
              <a:gdLst/>
              <a:ahLst/>
              <a:cxnLst/>
              <a:rect l="l" t="t" r="r" b="b"/>
              <a:pathLst>
                <a:path w="22201" h="1616" extrusionOk="0">
                  <a:moveTo>
                    <a:pt x="824" y="0"/>
                  </a:moveTo>
                  <a:cubicBezTo>
                    <a:pt x="380" y="0"/>
                    <a:pt x="0" y="380"/>
                    <a:pt x="0" y="824"/>
                  </a:cubicBezTo>
                  <a:cubicBezTo>
                    <a:pt x="0" y="1267"/>
                    <a:pt x="380" y="1615"/>
                    <a:pt x="824" y="1615"/>
                  </a:cubicBezTo>
                  <a:lnTo>
                    <a:pt x="21408" y="1615"/>
                  </a:lnTo>
                  <a:cubicBezTo>
                    <a:pt x="21852" y="1615"/>
                    <a:pt x="22200" y="1267"/>
                    <a:pt x="22200" y="824"/>
                  </a:cubicBezTo>
                  <a:cubicBezTo>
                    <a:pt x="22200" y="380"/>
                    <a:pt x="21852" y="0"/>
                    <a:pt x="2140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2"/>
            <p:cNvSpPr/>
            <p:nvPr/>
          </p:nvSpPr>
          <p:spPr>
            <a:xfrm>
              <a:off x="5889016" y="3820858"/>
              <a:ext cx="146356" cy="145292"/>
            </a:xfrm>
            <a:custGeom>
              <a:avLst/>
              <a:gdLst/>
              <a:ahLst/>
              <a:cxnLst/>
              <a:rect l="l" t="t" r="r" b="b"/>
              <a:pathLst>
                <a:path w="4403" h="4371" extrusionOk="0">
                  <a:moveTo>
                    <a:pt x="2217" y="0"/>
                  </a:moveTo>
                  <a:cubicBezTo>
                    <a:pt x="982" y="0"/>
                    <a:pt x="0" y="982"/>
                    <a:pt x="0" y="2185"/>
                  </a:cubicBezTo>
                  <a:cubicBezTo>
                    <a:pt x="0" y="3389"/>
                    <a:pt x="982" y="4370"/>
                    <a:pt x="2217" y="4370"/>
                  </a:cubicBezTo>
                  <a:cubicBezTo>
                    <a:pt x="3420" y="4370"/>
                    <a:pt x="4402" y="3389"/>
                    <a:pt x="4402" y="2185"/>
                  </a:cubicBezTo>
                  <a:cubicBezTo>
                    <a:pt x="4402" y="982"/>
                    <a:pt x="3420" y="0"/>
                    <a:pt x="2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5995317" y="3820858"/>
              <a:ext cx="146356" cy="145292"/>
            </a:xfrm>
            <a:custGeom>
              <a:avLst/>
              <a:gdLst/>
              <a:ahLst/>
              <a:cxnLst/>
              <a:rect l="l" t="t" r="r" b="b"/>
              <a:pathLst>
                <a:path w="4403" h="4371" extrusionOk="0">
                  <a:moveTo>
                    <a:pt x="2186" y="0"/>
                  </a:moveTo>
                  <a:cubicBezTo>
                    <a:pt x="982" y="0"/>
                    <a:pt x="1" y="982"/>
                    <a:pt x="1" y="2185"/>
                  </a:cubicBezTo>
                  <a:cubicBezTo>
                    <a:pt x="1" y="3389"/>
                    <a:pt x="982" y="4370"/>
                    <a:pt x="2186" y="4370"/>
                  </a:cubicBezTo>
                  <a:cubicBezTo>
                    <a:pt x="3421" y="4370"/>
                    <a:pt x="4403" y="3389"/>
                    <a:pt x="4403" y="2185"/>
                  </a:cubicBezTo>
                  <a:cubicBezTo>
                    <a:pt x="4403" y="982"/>
                    <a:pt x="3421" y="0"/>
                    <a:pt x="218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2"/>
            <p:cNvSpPr/>
            <p:nvPr/>
          </p:nvSpPr>
          <p:spPr>
            <a:xfrm>
              <a:off x="6449043" y="3826110"/>
              <a:ext cx="196881" cy="142134"/>
            </a:xfrm>
            <a:custGeom>
              <a:avLst/>
              <a:gdLst/>
              <a:ahLst/>
              <a:cxnLst/>
              <a:rect l="l" t="t" r="r" b="b"/>
              <a:pathLst>
                <a:path w="5923" h="4276" extrusionOk="0">
                  <a:moveTo>
                    <a:pt x="1045" y="0"/>
                  </a:moveTo>
                  <a:cubicBezTo>
                    <a:pt x="443" y="0"/>
                    <a:pt x="0" y="444"/>
                    <a:pt x="0" y="1045"/>
                  </a:cubicBezTo>
                  <a:lnTo>
                    <a:pt x="0" y="3231"/>
                  </a:lnTo>
                  <a:cubicBezTo>
                    <a:pt x="0" y="3801"/>
                    <a:pt x="443" y="4276"/>
                    <a:pt x="1045" y="4276"/>
                  </a:cubicBezTo>
                  <a:lnTo>
                    <a:pt x="4877" y="4276"/>
                  </a:lnTo>
                  <a:cubicBezTo>
                    <a:pt x="5447" y="4276"/>
                    <a:pt x="5922" y="3801"/>
                    <a:pt x="5922" y="3231"/>
                  </a:cubicBezTo>
                  <a:lnTo>
                    <a:pt x="5922" y="1045"/>
                  </a:lnTo>
                  <a:cubicBezTo>
                    <a:pt x="5922" y="444"/>
                    <a:pt x="5447" y="0"/>
                    <a:pt x="487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p:nvPr/>
          </p:nvSpPr>
          <p:spPr>
            <a:xfrm>
              <a:off x="6449043" y="3825047"/>
              <a:ext cx="196881" cy="143198"/>
            </a:xfrm>
            <a:custGeom>
              <a:avLst/>
              <a:gdLst/>
              <a:ahLst/>
              <a:cxnLst/>
              <a:rect l="l" t="t" r="r" b="b"/>
              <a:pathLst>
                <a:path w="5923" h="4308" extrusionOk="0">
                  <a:moveTo>
                    <a:pt x="1298" y="1299"/>
                  </a:moveTo>
                  <a:lnTo>
                    <a:pt x="1298" y="2091"/>
                  </a:lnTo>
                  <a:lnTo>
                    <a:pt x="982" y="2091"/>
                  </a:lnTo>
                  <a:lnTo>
                    <a:pt x="982" y="1299"/>
                  </a:lnTo>
                  <a:close/>
                  <a:moveTo>
                    <a:pt x="4909" y="1299"/>
                  </a:moveTo>
                  <a:lnTo>
                    <a:pt x="4909" y="2091"/>
                  </a:lnTo>
                  <a:lnTo>
                    <a:pt x="4465" y="2091"/>
                  </a:lnTo>
                  <a:lnTo>
                    <a:pt x="4465" y="1299"/>
                  </a:lnTo>
                  <a:close/>
                  <a:moveTo>
                    <a:pt x="1298" y="2249"/>
                  </a:moveTo>
                  <a:lnTo>
                    <a:pt x="1298" y="3041"/>
                  </a:lnTo>
                  <a:lnTo>
                    <a:pt x="982" y="3041"/>
                  </a:lnTo>
                  <a:lnTo>
                    <a:pt x="982" y="2249"/>
                  </a:lnTo>
                  <a:close/>
                  <a:moveTo>
                    <a:pt x="4909" y="2249"/>
                  </a:moveTo>
                  <a:lnTo>
                    <a:pt x="4909" y="3041"/>
                  </a:lnTo>
                  <a:lnTo>
                    <a:pt x="4465" y="3041"/>
                  </a:lnTo>
                  <a:lnTo>
                    <a:pt x="4465" y="2249"/>
                  </a:lnTo>
                  <a:close/>
                  <a:moveTo>
                    <a:pt x="4275" y="666"/>
                  </a:moveTo>
                  <a:lnTo>
                    <a:pt x="4275" y="3674"/>
                  </a:lnTo>
                  <a:lnTo>
                    <a:pt x="1488" y="3674"/>
                  </a:lnTo>
                  <a:lnTo>
                    <a:pt x="1488" y="666"/>
                  </a:lnTo>
                  <a:close/>
                  <a:moveTo>
                    <a:pt x="1298" y="1"/>
                  </a:moveTo>
                  <a:lnTo>
                    <a:pt x="1298" y="1109"/>
                  </a:lnTo>
                  <a:lnTo>
                    <a:pt x="982" y="1109"/>
                  </a:lnTo>
                  <a:lnTo>
                    <a:pt x="982" y="32"/>
                  </a:lnTo>
                  <a:lnTo>
                    <a:pt x="792" y="32"/>
                  </a:lnTo>
                  <a:lnTo>
                    <a:pt x="792" y="1109"/>
                  </a:lnTo>
                  <a:lnTo>
                    <a:pt x="0" y="1109"/>
                  </a:lnTo>
                  <a:lnTo>
                    <a:pt x="0" y="1299"/>
                  </a:lnTo>
                  <a:lnTo>
                    <a:pt x="792" y="1299"/>
                  </a:lnTo>
                  <a:lnTo>
                    <a:pt x="792" y="2059"/>
                  </a:lnTo>
                  <a:lnTo>
                    <a:pt x="0" y="2059"/>
                  </a:lnTo>
                  <a:lnTo>
                    <a:pt x="0" y="2249"/>
                  </a:lnTo>
                  <a:lnTo>
                    <a:pt x="792" y="2249"/>
                  </a:lnTo>
                  <a:lnTo>
                    <a:pt x="792" y="3041"/>
                  </a:lnTo>
                  <a:lnTo>
                    <a:pt x="0" y="3041"/>
                  </a:lnTo>
                  <a:lnTo>
                    <a:pt x="0" y="3199"/>
                  </a:lnTo>
                  <a:lnTo>
                    <a:pt x="792" y="3199"/>
                  </a:lnTo>
                  <a:lnTo>
                    <a:pt x="792" y="4276"/>
                  </a:lnTo>
                  <a:lnTo>
                    <a:pt x="982" y="4276"/>
                  </a:lnTo>
                  <a:lnTo>
                    <a:pt x="982" y="3199"/>
                  </a:lnTo>
                  <a:lnTo>
                    <a:pt x="1298" y="3199"/>
                  </a:lnTo>
                  <a:lnTo>
                    <a:pt x="1298" y="4308"/>
                  </a:lnTo>
                  <a:lnTo>
                    <a:pt x="1488" y="4308"/>
                  </a:lnTo>
                  <a:lnTo>
                    <a:pt x="1488" y="3864"/>
                  </a:lnTo>
                  <a:lnTo>
                    <a:pt x="4275" y="3864"/>
                  </a:lnTo>
                  <a:lnTo>
                    <a:pt x="4275" y="4308"/>
                  </a:lnTo>
                  <a:lnTo>
                    <a:pt x="4465" y="4308"/>
                  </a:lnTo>
                  <a:lnTo>
                    <a:pt x="4465" y="3199"/>
                  </a:lnTo>
                  <a:lnTo>
                    <a:pt x="4909" y="3199"/>
                  </a:lnTo>
                  <a:lnTo>
                    <a:pt x="4909" y="4276"/>
                  </a:lnTo>
                  <a:lnTo>
                    <a:pt x="5099" y="4276"/>
                  </a:lnTo>
                  <a:lnTo>
                    <a:pt x="5099" y="3199"/>
                  </a:lnTo>
                  <a:lnTo>
                    <a:pt x="5922" y="3199"/>
                  </a:lnTo>
                  <a:lnTo>
                    <a:pt x="5922" y="3041"/>
                  </a:lnTo>
                  <a:lnTo>
                    <a:pt x="5099" y="3041"/>
                  </a:lnTo>
                  <a:lnTo>
                    <a:pt x="5099" y="2249"/>
                  </a:lnTo>
                  <a:lnTo>
                    <a:pt x="5922" y="2249"/>
                  </a:lnTo>
                  <a:lnTo>
                    <a:pt x="5922" y="2091"/>
                  </a:lnTo>
                  <a:lnTo>
                    <a:pt x="5099" y="2091"/>
                  </a:lnTo>
                  <a:lnTo>
                    <a:pt x="5099" y="1299"/>
                  </a:lnTo>
                  <a:lnTo>
                    <a:pt x="5922" y="1299"/>
                  </a:lnTo>
                  <a:lnTo>
                    <a:pt x="5922" y="1109"/>
                  </a:lnTo>
                  <a:lnTo>
                    <a:pt x="5099" y="1109"/>
                  </a:lnTo>
                  <a:lnTo>
                    <a:pt x="5099" y="32"/>
                  </a:lnTo>
                  <a:lnTo>
                    <a:pt x="4909" y="32"/>
                  </a:lnTo>
                  <a:lnTo>
                    <a:pt x="4909" y="1109"/>
                  </a:lnTo>
                  <a:lnTo>
                    <a:pt x="4465" y="1109"/>
                  </a:lnTo>
                  <a:lnTo>
                    <a:pt x="4465" y="1"/>
                  </a:lnTo>
                  <a:lnTo>
                    <a:pt x="4275" y="1"/>
                  </a:lnTo>
                  <a:lnTo>
                    <a:pt x="4275" y="476"/>
                  </a:lnTo>
                  <a:lnTo>
                    <a:pt x="1488" y="476"/>
                  </a:lnTo>
                  <a:lnTo>
                    <a:pt x="1488"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2"/>
            <p:cNvSpPr/>
            <p:nvPr/>
          </p:nvSpPr>
          <p:spPr>
            <a:xfrm>
              <a:off x="5838457" y="2528155"/>
              <a:ext cx="269543" cy="385318"/>
            </a:xfrm>
            <a:custGeom>
              <a:avLst/>
              <a:gdLst/>
              <a:ahLst/>
              <a:cxnLst/>
              <a:rect l="l" t="t" r="r" b="b"/>
              <a:pathLst>
                <a:path w="8109" h="11592" extrusionOk="0">
                  <a:moveTo>
                    <a:pt x="7570" y="349"/>
                  </a:moveTo>
                  <a:cubicBezTo>
                    <a:pt x="7665" y="349"/>
                    <a:pt x="7760" y="412"/>
                    <a:pt x="7760" y="539"/>
                  </a:cubicBezTo>
                  <a:lnTo>
                    <a:pt x="7760" y="11211"/>
                  </a:lnTo>
                  <a:lnTo>
                    <a:pt x="349" y="11211"/>
                  </a:lnTo>
                  <a:lnTo>
                    <a:pt x="349" y="539"/>
                  </a:lnTo>
                  <a:cubicBezTo>
                    <a:pt x="349" y="412"/>
                    <a:pt x="444" y="349"/>
                    <a:pt x="571" y="349"/>
                  </a:cubicBezTo>
                  <a:close/>
                  <a:moveTo>
                    <a:pt x="571" y="1"/>
                  </a:moveTo>
                  <a:cubicBezTo>
                    <a:pt x="254" y="1"/>
                    <a:pt x="1" y="222"/>
                    <a:pt x="1" y="539"/>
                  </a:cubicBezTo>
                  <a:lnTo>
                    <a:pt x="1" y="11591"/>
                  </a:lnTo>
                  <a:lnTo>
                    <a:pt x="8108" y="11591"/>
                  </a:lnTo>
                  <a:lnTo>
                    <a:pt x="8108" y="539"/>
                  </a:lnTo>
                  <a:cubicBezTo>
                    <a:pt x="8108" y="222"/>
                    <a:pt x="7855" y="1"/>
                    <a:pt x="75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2"/>
            <p:cNvSpPr/>
            <p:nvPr/>
          </p:nvSpPr>
          <p:spPr>
            <a:xfrm>
              <a:off x="5863753" y="2560797"/>
              <a:ext cx="216858" cy="66347"/>
            </a:xfrm>
            <a:custGeom>
              <a:avLst/>
              <a:gdLst/>
              <a:ahLst/>
              <a:cxnLst/>
              <a:rect l="l" t="t" r="r" b="b"/>
              <a:pathLst>
                <a:path w="6524" h="1996" extrusionOk="0">
                  <a:moveTo>
                    <a:pt x="6176" y="380"/>
                  </a:moveTo>
                  <a:lnTo>
                    <a:pt x="6176" y="1647"/>
                  </a:lnTo>
                  <a:lnTo>
                    <a:pt x="348" y="1647"/>
                  </a:lnTo>
                  <a:lnTo>
                    <a:pt x="348" y="380"/>
                  </a:lnTo>
                  <a:close/>
                  <a:moveTo>
                    <a:pt x="0" y="0"/>
                  </a:moveTo>
                  <a:lnTo>
                    <a:pt x="0" y="1996"/>
                  </a:lnTo>
                  <a:lnTo>
                    <a:pt x="6524" y="1996"/>
                  </a:lnTo>
                  <a:lnTo>
                    <a:pt x="652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2"/>
            <p:cNvSpPr/>
            <p:nvPr/>
          </p:nvSpPr>
          <p:spPr>
            <a:xfrm>
              <a:off x="5863753" y="2679729"/>
              <a:ext cx="58968" cy="59001"/>
            </a:xfrm>
            <a:custGeom>
              <a:avLst/>
              <a:gdLst/>
              <a:ahLst/>
              <a:cxnLst/>
              <a:rect l="l" t="t" r="r" b="b"/>
              <a:pathLst>
                <a:path w="1774" h="1775" extrusionOk="0">
                  <a:moveTo>
                    <a:pt x="1425" y="381"/>
                  </a:moveTo>
                  <a:lnTo>
                    <a:pt x="1425" y="1426"/>
                  </a:lnTo>
                  <a:lnTo>
                    <a:pt x="348" y="1426"/>
                  </a:lnTo>
                  <a:lnTo>
                    <a:pt x="348" y="381"/>
                  </a:lnTo>
                  <a:close/>
                  <a:moveTo>
                    <a:pt x="0" y="1"/>
                  </a:moveTo>
                  <a:lnTo>
                    <a:pt x="0" y="1774"/>
                  </a:lnTo>
                  <a:lnTo>
                    <a:pt x="1774" y="1774"/>
                  </a:lnTo>
                  <a:lnTo>
                    <a:pt x="1774"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2"/>
            <p:cNvSpPr/>
            <p:nvPr/>
          </p:nvSpPr>
          <p:spPr>
            <a:xfrm>
              <a:off x="5942698" y="2679729"/>
              <a:ext cx="58968" cy="59001"/>
            </a:xfrm>
            <a:custGeom>
              <a:avLst/>
              <a:gdLst/>
              <a:ahLst/>
              <a:cxnLst/>
              <a:rect l="l" t="t" r="r" b="b"/>
              <a:pathLst>
                <a:path w="1774" h="1775" extrusionOk="0">
                  <a:moveTo>
                    <a:pt x="1394" y="381"/>
                  </a:moveTo>
                  <a:lnTo>
                    <a:pt x="1394" y="1426"/>
                  </a:lnTo>
                  <a:lnTo>
                    <a:pt x="349" y="1426"/>
                  </a:lnTo>
                  <a:lnTo>
                    <a:pt x="349" y="381"/>
                  </a:lnTo>
                  <a:close/>
                  <a:moveTo>
                    <a:pt x="0" y="1"/>
                  </a:moveTo>
                  <a:lnTo>
                    <a:pt x="0" y="1774"/>
                  </a:lnTo>
                  <a:lnTo>
                    <a:pt x="1774" y="1774"/>
                  </a:lnTo>
                  <a:lnTo>
                    <a:pt x="1774"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2"/>
            <p:cNvSpPr/>
            <p:nvPr/>
          </p:nvSpPr>
          <p:spPr>
            <a:xfrm>
              <a:off x="6021643" y="2679729"/>
              <a:ext cx="57937" cy="59001"/>
            </a:xfrm>
            <a:custGeom>
              <a:avLst/>
              <a:gdLst/>
              <a:ahLst/>
              <a:cxnLst/>
              <a:rect l="l" t="t" r="r" b="b"/>
              <a:pathLst>
                <a:path w="1743" h="1775" extrusionOk="0">
                  <a:moveTo>
                    <a:pt x="1394" y="381"/>
                  </a:moveTo>
                  <a:lnTo>
                    <a:pt x="1394" y="1426"/>
                  </a:lnTo>
                  <a:lnTo>
                    <a:pt x="349" y="1426"/>
                  </a:lnTo>
                  <a:lnTo>
                    <a:pt x="349" y="381"/>
                  </a:lnTo>
                  <a:close/>
                  <a:moveTo>
                    <a:pt x="0" y="1"/>
                  </a:moveTo>
                  <a:lnTo>
                    <a:pt x="0" y="1774"/>
                  </a:lnTo>
                  <a:lnTo>
                    <a:pt x="1742" y="1774"/>
                  </a:lnTo>
                  <a:lnTo>
                    <a:pt x="174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2"/>
            <p:cNvSpPr/>
            <p:nvPr/>
          </p:nvSpPr>
          <p:spPr>
            <a:xfrm>
              <a:off x="5863753" y="2754486"/>
              <a:ext cx="58968" cy="58968"/>
            </a:xfrm>
            <a:custGeom>
              <a:avLst/>
              <a:gdLst/>
              <a:ahLst/>
              <a:cxnLst/>
              <a:rect l="l" t="t" r="r" b="b"/>
              <a:pathLst>
                <a:path w="1774" h="1774" extrusionOk="0">
                  <a:moveTo>
                    <a:pt x="1425" y="349"/>
                  </a:moveTo>
                  <a:lnTo>
                    <a:pt x="1425" y="1394"/>
                  </a:lnTo>
                  <a:lnTo>
                    <a:pt x="348" y="1394"/>
                  </a:lnTo>
                  <a:lnTo>
                    <a:pt x="348" y="349"/>
                  </a:lnTo>
                  <a:close/>
                  <a:moveTo>
                    <a:pt x="0" y="0"/>
                  </a:moveTo>
                  <a:lnTo>
                    <a:pt x="0" y="1774"/>
                  </a:lnTo>
                  <a:lnTo>
                    <a:pt x="1774" y="1774"/>
                  </a:lnTo>
                  <a:lnTo>
                    <a:pt x="177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p:nvPr/>
          </p:nvSpPr>
          <p:spPr>
            <a:xfrm>
              <a:off x="5942698" y="2754486"/>
              <a:ext cx="58968" cy="58968"/>
            </a:xfrm>
            <a:custGeom>
              <a:avLst/>
              <a:gdLst/>
              <a:ahLst/>
              <a:cxnLst/>
              <a:rect l="l" t="t" r="r" b="b"/>
              <a:pathLst>
                <a:path w="1774" h="1774" extrusionOk="0">
                  <a:moveTo>
                    <a:pt x="1394" y="349"/>
                  </a:moveTo>
                  <a:lnTo>
                    <a:pt x="1394" y="1394"/>
                  </a:lnTo>
                  <a:lnTo>
                    <a:pt x="349" y="1394"/>
                  </a:lnTo>
                  <a:lnTo>
                    <a:pt x="349" y="349"/>
                  </a:lnTo>
                  <a:close/>
                  <a:moveTo>
                    <a:pt x="0" y="0"/>
                  </a:moveTo>
                  <a:lnTo>
                    <a:pt x="0" y="1774"/>
                  </a:lnTo>
                  <a:lnTo>
                    <a:pt x="1774" y="1774"/>
                  </a:lnTo>
                  <a:lnTo>
                    <a:pt x="177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2"/>
            <p:cNvSpPr/>
            <p:nvPr/>
          </p:nvSpPr>
          <p:spPr>
            <a:xfrm>
              <a:off x="6021643" y="2754486"/>
              <a:ext cx="57937" cy="58968"/>
            </a:xfrm>
            <a:custGeom>
              <a:avLst/>
              <a:gdLst/>
              <a:ahLst/>
              <a:cxnLst/>
              <a:rect l="l" t="t" r="r" b="b"/>
              <a:pathLst>
                <a:path w="1743" h="1774" extrusionOk="0">
                  <a:moveTo>
                    <a:pt x="1394" y="349"/>
                  </a:moveTo>
                  <a:lnTo>
                    <a:pt x="1394" y="1394"/>
                  </a:lnTo>
                  <a:lnTo>
                    <a:pt x="349" y="1394"/>
                  </a:lnTo>
                  <a:lnTo>
                    <a:pt x="349" y="349"/>
                  </a:lnTo>
                  <a:close/>
                  <a:moveTo>
                    <a:pt x="0" y="0"/>
                  </a:moveTo>
                  <a:lnTo>
                    <a:pt x="0" y="1774"/>
                  </a:lnTo>
                  <a:lnTo>
                    <a:pt x="1742" y="1774"/>
                  </a:lnTo>
                  <a:lnTo>
                    <a:pt x="1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2"/>
            <p:cNvSpPr/>
            <p:nvPr/>
          </p:nvSpPr>
          <p:spPr>
            <a:xfrm>
              <a:off x="5863753" y="2828179"/>
              <a:ext cx="58968" cy="58968"/>
            </a:xfrm>
            <a:custGeom>
              <a:avLst/>
              <a:gdLst/>
              <a:ahLst/>
              <a:cxnLst/>
              <a:rect l="l" t="t" r="r" b="b"/>
              <a:pathLst>
                <a:path w="1774" h="1774" extrusionOk="0">
                  <a:moveTo>
                    <a:pt x="1425" y="349"/>
                  </a:moveTo>
                  <a:lnTo>
                    <a:pt x="1425" y="1394"/>
                  </a:lnTo>
                  <a:lnTo>
                    <a:pt x="348" y="1394"/>
                  </a:lnTo>
                  <a:lnTo>
                    <a:pt x="348" y="349"/>
                  </a:lnTo>
                  <a:close/>
                  <a:moveTo>
                    <a:pt x="0" y="0"/>
                  </a:moveTo>
                  <a:lnTo>
                    <a:pt x="0" y="1774"/>
                  </a:lnTo>
                  <a:lnTo>
                    <a:pt x="1774" y="1774"/>
                  </a:lnTo>
                  <a:lnTo>
                    <a:pt x="177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p:nvPr/>
          </p:nvSpPr>
          <p:spPr>
            <a:xfrm>
              <a:off x="5942698" y="2828179"/>
              <a:ext cx="58968" cy="58968"/>
            </a:xfrm>
            <a:custGeom>
              <a:avLst/>
              <a:gdLst/>
              <a:ahLst/>
              <a:cxnLst/>
              <a:rect l="l" t="t" r="r" b="b"/>
              <a:pathLst>
                <a:path w="1774" h="1774" extrusionOk="0">
                  <a:moveTo>
                    <a:pt x="1394" y="349"/>
                  </a:moveTo>
                  <a:lnTo>
                    <a:pt x="1394" y="1394"/>
                  </a:lnTo>
                  <a:lnTo>
                    <a:pt x="349" y="1394"/>
                  </a:lnTo>
                  <a:lnTo>
                    <a:pt x="349" y="349"/>
                  </a:lnTo>
                  <a:close/>
                  <a:moveTo>
                    <a:pt x="0" y="0"/>
                  </a:moveTo>
                  <a:lnTo>
                    <a:pt x="0" y="1774"/>
                  </a:lnTo>
                  <a:lnTo>
                    <a:pt x="1774" y="1774"/>
                  </a:lnTo>
                  <a:lnTo>
                    <a:pt x="177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2"/>
            <p:cNvSpPr/>
            <p:nvPr/>
          </p:nvSpPr>
          <p:spPr>
            <a:xfrm>
              <a:off x="6021643" y="2828179"/>
              <a:ext cx="57937" cy="58968"/>
            </a:xfrm>
            <a:custGeom>
              <a:avLst/>
              <a:gdLst/>
              <a:ahLst/>
              <a:cxnLst/>
              <a:rect l="l" t="t" r="r" b="b"/>
              <a:pathLst>
                <a:path w="1743" h="1774" extrusionOk="0">
                  <a:moveTo>
                    <a:pt x="1394" y="349"/>
                  </a:moveTo>
                  <a:lnTo>
                    <a:pt x="1394" y="1394"/>
                  </a:lnTo>
                  <a:lnTo>
                    <a:pt x="349" y="1394"/>
                  </a:lnTo>
                  <a:lnTo>
                    <a:pt x="349" y="349"/>
                  </a:lnTo>
                  <a:close/>
                  <a:moveTo>
                    <a:pt x="0" y="0"/>
                  </a:moveTo>
                  <a:lnTo>
                    <a:pt x="0" y="1774"/>
                  </a:lnTo>
                  <a:lnTo>
                    <a:pt x="1742" y="1774"/>
                  </a:lnTo>
                  <a:lnTo>
                    <a:pt x="1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2"/>
            <p:cNvSpPr/>
            <p:nvPr/>
          </p:nvSpPr>
          <p:spPr>
            <a:xfrm>
              <a:off x="5863753" y="2647121"/>
              <a:ext cx="145292" cy="11601"/>
            </a:xfrm>
            <a:custGeom>
              <a:avLst/>
              <a:gdLst/>
              <a:ahLst/>
              <a:cxnLst/>
              <a:rect l="l" t="t" r="r" b="b"/>
              <a:pathLst>
                <a:path w="4371" h="349" extrusionOk="0">
                  <a:moveTo>
                    <a:pt x="0" y="0"/>
                  </a:moveTo>
                  <a:lnTo>
                    <a:pt x="0" y="349"/>
                  </a:lnTo>
                  <a:lnTo>
                    <a:pt x="4370" y="349"/>
                  </a:lnTo>
                  <a:lnTo>
                    <a:pt x="437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p:nvPr/>
          </p:nvSpPr>
          <p:spPr>
            <a:xfrm>
              <a:off x="6022707" y="2639742"/>
              <a:ext cx="23168" cy="23202"/>
            </a:xfrm>
            <a:custGeom>
              <a:avLst/>
              <a:gdLst/>
              <a:ahLst/>
              <a:cxnLst/>
              <a:rect l="l" t="t" r="r" b="b"/>
              <a:pathLst>
                <a:path w="697" h="698" extrusionOk="0">
                  <a:moveTo>
                    <a:pt x="348" y="1"/>
                  </a:moveTo>
                  <a:cubicBezTo>
                    <a:pt x="158" y="1"/>
                    <a:pt x="0" y="159"/>
                    <a:pt x="0" y="349"/>
                  </a:cubicBezTo>
                  <a:cubicBezTo>
                    <a:pt x="0" y="539"/>
                    <a:pt x="158" y="697"/>
                    <a:pt x="348" y="697"/>
                  </a:cubicBezTo>
                  <a:cubicBezTo>
                    <a:pt x="538" y="697"/>
                    <a:pt x="697" y="539"/>
                    <a:pt x="697" y="349"/>
                  </a:cubicBezTo>
                  <a:cubicBezTo>
                    <a:pt x="697" y="159"/>
                    <a:pt x="538" y="1"/>
                    <a:pt x="34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2"/>
            <p:cNvSpPr/>
            <p:nvPr/>
          </p:nvSpPr>
          <p:spPr>
            <a:xfrm>
              <a:off x="6057443" y="2639742"/>
              <a:ext cx="23168" cy="23202"/>
            </a:xfrm>
            <a:custGeom>
              <a:avLst/>
              <a:gdLst/>
              <a:ahLst/>
              <a:cxnLst/>
              <a:rect l="l" t="t" r="r" b="b"/>
              <a:pathLst>
                <a:path w="697" h="698" extrusionOk="0">
                  <a:moveTo>
                    <a:pt x="349" y="1"/>
                  </a:moveTo>
                  <a:cubicBezTo>
                    <a:pt x="158" y="1"/>
                    <a:pt x="0" y="159"/>
                    <a:pt x="0" y="349"/>
                  </a:cubicBezTo>
                  <a:cubicBezTo>
                    <a:pt x="0" y="539"/>
                    <a:pt x="158" y="697"/>
                    <a:pt x="349" y="697"/>
                  </a:cubicBezTo>
                  <a:cubicBezTo>
                    <a:pt x="539" y="697"/>
                    <a:pt x="697" y="539"/>
                    <a:pt x="697" y="349"/>
                  </a:cubicBezTo>
                  <a:cubicBezTo>
                    <a:pt x="697" y="159"/>
                    <a:pt x="539" y="1"/>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2"/>
            <p:cNvSpPr/>
            <p:nvPr/>
          </p:nvSpPr>
          <p:spPr>
            <a:xfrm>
              <a:off x="5738472" y="3003952"/>
              <a:ext cx="360056" cy="222176"/>
            </a:xfrm>
            <a:custGeom>
              <a:avLst/>
              <a:gdLst/>
              <a:ahLst/>
              <a:cxnLst/>
              <a:rect l="l" t="t" r="r" b="b"/>
              <a:pathLst>
                <a:path w="10832" h="6684" extrusionOk="0">
                  <a:moveTo>
                    <a:pt x="1647" y="286"/>
                  </a:moveTo>
                  <a:cubicBezTo>
                    <a:pt x="1584" y="983"/>
                    <a:pt x="982" y="1553"/>
                    <a:pt x="254" y="1553"/>
                  </a:cubicBezTo>
                  <a:lnTo>
                    <a:pt x="254" y="286"/>
                  </a:lnTo>
                  <a:close/>
                  <a:moveTo>
                    <a:pt x="10546" y="286"/>
                  </a:moveTo>
                  <a:lnTo>
                    <a:pt x="10546" y="1553"/>
                  </a:lnTo>
                  <a:cubicBezTo>
                    <a:pt x="9818" y="1553"/>
                    <a:pt x="9216" y="983"/>
                    <a:pt x="9184" y="286"/>
                  </a:cubicBezTo>
                  <a:close/>
                  <a:moveTo>
                    <a:pt x="5226" y="2440"/>
                  </a:moveTo>
                  <a:cubicBezTo>
                    <a:pt x="5036" y="2471"/>
                    <a:pt x="4941" y="2566"/>
                    <a:pt x="4941" y="2725"/>
                  </a:cubicBezTo>
                  <a:cubicBezTo>
                    <a:pt x="4941" y="2820"/>
                    <a:pt x="5036" y="2883"/>
                    <a:pt x="5226" y="2946"/>
                  </a:cubicBezTo>
                  <a:lnTo>
                    <a:pt x="5226" y="2440"/>
                  </a:lnTo>
                  <a:close/>
                  <a:moveTo>
                    <a:pt x="5606" y="3706"/>
                  </a:moveTo>
                  <a:lnTo>
                    <a:pt x="5606" y="4245"/>
                  </a:lnTo>
                  <a:cubicBezTo>
                    <a:pt x="5828" y="4213"/>
                    <a:pt x="5923" y="4086"/>
                    <a:pt x="5923" y="3960"/>
                  </a:cubicBezTo>
                  <a:cubicBezTo>
                    <a:pt x="5923" y="3833"/>
                    <a:pt x="5796" y="3770"/>
                    <a:pt x="5606" y="3706"/>
                  </a:cubicBezTo>
                  <a:close/>
                  <a:moveTo>
                    <a:pt x="5416" y="1521"/>
                  </a:moveTo>
                  <a:cubicBezTo>
                    <a:pt x="5543" y="1521"/>
                    <a:pt x="5606" y="1616"/>
                    <a:pt x="5606" y="1711"/>
                  </a:cubicBezTo>
                  <a:lnTo>
                    <a:pt x="5606" y="1933"/>
                  </a:lnTo>
                  <a:cubicBezTo>
                    <a:pt x="5859" y="1964"/>
                    <a:pt x="6208" y="2059"/>
                    <a:pt x="6334" y="2249"/>
                  </a:cubicBezTo>
                  <a:cubicBezTo>
                    <a:pt x="6366" y="2281"/>
                    <a:pt x="6366" y="2313"/>
                    <a:pt x="6366" y="2376"/>
                  </a:cubicBezTo>
                  <a:cubicBezTo>
                    <a:pt x="6366" y="2535"/>
                    <a:pt x="6239" y="2630"/>
                    <a:pt x="6081" y="2630"/>
                  </a:cubicBezTo>
                  <a:lnTo>
                    <a:pt x="6018" y="2630"/>
                  </a:lnTo>
                  <a:cubicBezTo>
                    <a:pt x="5891" y="2598"/>
                    <a:pt x="5733" y="2503"/>
                    <a:pt x="5606" y="2471"/>
                  </a:cubicBezTo>
                  <a:lnTo>
                    <a:pt x="5606" y="3041"/>
                  </a:lnTo>
                  <a:cubicBezTo>
                    <a:pt x="6049" y="3168"/>
                    <a:pt x="6524" y="3326"/>
                    <a:pt x="6524" y="3896"/>
                  </a:cubicBezTo>
                  <a:cubicBezTo>
                    <a:pt x="6524" y="4371"/>
                    <a:pt x="6208" y="4720"/>
                    <a:pt x="5606" y="4783"/>
                  </a:cubicBezTo>
                  <a:lnTo>
                    <a:pt x="5606" y="5005"/>
                  </a:lnTo>
                  <a:cubicBezTo>
                    <a:pt x="5606" y="5100"/>
                    <a:pt x="5543" y="5195"/>
                    <a:pt x="5416" y="5195"/>
                  </a:cubicBezTo>
                  <a:cubicBezTo>
                    <a:pt x="5321" y="5195"/>
                    <a:pt x="5226" y="5100"/>
                    <a:pt x="5226" y="5005"/>
                  </a:cubicBezTo>
                  <a:lnTo>
                    <a:pt x="5226" y="4783"/>
                  </a:lnTo>
                  <a:cubicBezTo>
                    <a:pt x="4877" y="4751"/>
                    <a:pt x="4466" y="4625"/>
                    <a:pt x="4339" y="4435"/>
                  </a:cubicBezTo>
                  <a:cubicBezTo>
                    <a:pt x="4339" y="4371"/>
                    <a:pt x="4307" y="4340"/>
                    <a:pt x="4307" y="4276"/>
                  </a:cubicBezTo>
                  <a:cubicBezTo>
                    <a:pt x="4307" y="4118"/>
                    <a:pt x="4434" y="4023"/>
                    <a:pt x="4592" y="4023"/>
                  </a:cubicBezTo>
                  <a:cubicBezTo>
                    <a:pt x="4624" y="4023"/>
                    <a:pt x="4687" y="4023"/>
                    <a:pt x="4751" y="4055"/>
                  </a:cubicBezTo>
                  <a:cubicBezTo>
                    <a:pt x="4877" y="4150"/>
                    <a:pt x="5036" y="4213"/>
                    <a:pt x="5226" y="4245"/>
                  </a:cubicBezTo>
                  <a:lnTo>
                    <a:pt x="5226" y="3580"/>
                  </a:lnTo>
                  <a:cubicBezTo>
                    <a:pt x="4782" y="3485"/>
                    <a:pt x="4339" y="3326"/>
                    <a:pt x="4339" y="2756"/>
                  </a:cubicBezTo>
                  <a:cubicBezTo>
                    <a:pt x="4339" y="2344"/>
                    <a:pt x="4656" y="1996"/>
                    <a:pt x="5226" y="1933"/>
                  </a:cubicBezTo>
                  <a:lnTo>
                    <a:pt x="5226" y="1711"/>
                  </a:lnTo>
                  <a:cubicBezTo>
                    <a:pt x="5226" y="1616"/>
                    <a:pt x="5321" y="1521"/>
                    <a:pt x="5416" y="1521"/>
                  </a:cubicBezTo>
                  <a:close/>
                  <a:moveTo>
                    <a:pt x="5416" y="1141"/>
                  </a:moveTo>
                  <a:cubicBezTo>
                    <a:pt x="5131" y="1173"/>
                    <a:pt x="4909" y="1363"/>
                    <a:pt x="4877" y="1648"/>
                  </a:cubicBezTo>
                  <a:cubicBezTo>
                    <a:pt x="4339" y="1806"/>
                    <a:pt x="3959" y="2218"/>
                    <a:pt x="3959" y="2756"/>
                  </a:cubicBezTo>
                  <a:cubicBezTo>
                    <a:pt x="3959" y="3231"/>
                    <a:pt x="4181" y="3485"/>
                    <a:pt x="4434" y="3675"/>
                  </a:cubicBezTo>
                  <a:cubicBezTo>
                    <a:pt x="4181" y="3738"/>
                    <a:pt x="3959" y="3991"/>
                    <a:pt x="3959" y="4276"/>
                  </a:cubicBezTo>
                  <a:cubicBezTo>
                    <a:pt x="3959" y="4403"/>
                    <a:pt x="3991" y="4498"/>
                    <a:pt x="4054" y="4593"/>
                  </a:cubicBezTo>
                  <a:cubicBezTo>
                    <a:pt x="4212" y="4878"/>
                    <a:pt x="4592" y="5005"/>
                    <a:pt x="4877" y="5068"/>
                  </a:cubicBezTo>
                  <a:cubicBezTo>
                    <a:pt x="4909" y="5321"/>
                    <a:pt x="5131" y="5543"/>
                    <a:pt x="5416" y="5543"/>
                  </a:cubicBezTo>
                  <a:cubicBezTo>
                    <a:pt x="5701" y="5543"/>
                    <a:pt x="5923" y="5321"/>
                    <a:pt x="5954" y="5068"/>
                  </a:cubicBezTo>
                  <a:cubicBezTo>
                    <a:pt x="6524" y="4910"/>
                    <a:pt x="6873" y="4466"/>
                    <a:pt x="6873" y="3896"/>
                  </a:cubicBezTo>
                  <a:cubicBezTo>
                    <a:pt x="6873" y="3390"/>
                    <a:pt x="6619" y="3105"/>
                    <a:pt x="6334" y="2946"/>
                  </a:cubicBezTo>
                  <a:cubicBezTo>
                    <a:pt x="6556" y="2851"/>
                    <a:pt x="6746" y="2630"/>
                    <a:pt x="6746" y="2376"/>
                  </a:cubicBezTo>
                  <a:cubicBezTo>
                    <a:pt x="6746" y="2249"/>
                    <a:pt x="6683" y="2154"/>
                    <a:pt x="6619" y="2028"/>
                  </a:cubicBezTo>
                  <a:cubicBezTo>
                    <a:pt x="6493" y="1806"/>
                    <a:pt x="6208" y="1711"/>
                    <a:pt x="5954" y="1648"/>
                  </a:cubicBezTo>
                  <a:cubicBezTo>
                    <a:pt x="5923" y="1363"/>
                    <a:pt x="5701" y="1141"/>
                    <a:pt x="5416" y="1141"/>
                  </a:cubicBezTo>
                  <a:close/>
                  <a:moveTo>
                    <a:pt x="8836" y="381"/>
                  </a:moveTo>
                  <a:cubicBezTo>
                    <a:pt x="8931" y="1204"/>
                    <a:pt x="9628" y="1869"/>
                    <a:pt x="10451" y="1901"/>
                  </a:cubicBezTo>
                  <a:lnTo>
                    <a:pt x="10451" y="4688"/>
                  </a:lnTo>
                  <a:cubicBezTo>
                    <a:pt x="9564" y="4720"/>
                    <a:pt x="8868" y="5448"/>
                    <a:pt x="8804" y="6303"/>
                  </a:cubicBezTo>
                  <a:lnTo>
                    <a:pt x="1996" y="6303"/>
                  </a:lnTo>
                  <a:cubicBezTo>
                    <a:pt x="1964" y="5448"/>
                    <a:pt x="1236" y="4720"/>
                    <a:pt x="380" y="4688"/>
                  </a:cubicBezTo>
                  <a:lnTo>
                    <a:pt x="380" y="1901"/>
                  </a:lnTo>
                  <a:cubicBezTo>
                    <a:pt x="1204" y="1838"/>
                    <a:pt x="1901" y="1204"/>
                    <a:pt x="1996" y="381"/>
                  </a:cubicBezTo>
                  <a:close/>
                  <a:moveTo>
                    <a:pt x="254" y="5036"/>
                  </a:moveTo>
                  <a:cubicBezTo>
                    <a:pt x="1045" y="5036"/>
                    <a:pt x="1647" y="5670"/>
                    <a:pt x="1647" y="6430"/>
                  </a:cubicBezTo>
                  <a:lnTo>
                    <a:pt x="254" y="6430"/>
                  </a:lnTo>
                  <a:lnTo>
                    <a:pt x="254" y="5036"/>
                  </a:lnTo>
                  <a:close/>
                  <a:moveTo>
                    <a:pt x="10546" y="5036"/>
                  </a:moveTo>
                  <a:lnTo>
                    <a:pt x="10546" y="6430"/>
                  </a:lnTo>
                  <a:lnTo>
                    <a:pt x="9153" y="6430"/>
                  </a:lnTo>
                  <a:cubicBezTo>
                    <a:pt x="9153" y="5670"/>
                    <a:pt x="9786" y="5036"/>
                    <a:pt x="10546" y="5036"/>
                  </a:cubicBezTo>
                  <a:close/>
                  <a:moveTo>
                    <a:pt x="0" y="1"/>
                  </a:moveTo>
                  <a:lnTo>
                    <a:pt x="0" y="6683"/>
                  </a:lnTo>
                  <a:lnTo>
                    <a:pt x="10831" y="6683"/>
                  </a:lnTo>
                  <a:lnTo>
                    <a:pt x="1083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2"/>
            <p:cNvSpPr/>
            <p:nvPr/>
          </p:nvSpPr>
          <p:spPr>
            <a:xfrm>
              <a:off x="6209017" y="2851347"/>
              <a:ext cx="415832" cy="256879"/>
            </a:xfrm>
            <a:custGeom>
              <a:avLst/>
              <a:gdLst/>
              <a:ahLst/>
              <a:cxnLst/>
              <a:rect l="l" t="t" r="r" b="b"/>
              <a:pathLst>
                <a:path w="12510" h="7728" extrusionOk="0">
                  <a:moveTo>
                    <a:pt x="0" y="0"/>
                  </a:moveTo>
                  <a:lnTo>
                    <a:pt x="0" y="7727"/>
                  </a:lnTo>
                  <a:lnTo>
                    <a:pt x="1077" y="7727"/>
                  </a:lnTo>
                  <a:lnTo>
                    <a:pt x="1077" y="0"/>
                  </a:lnTo>
                  <a:close/>
                  <a:moveTo>
                    <a:pt x="1172" y="0"/>
                  </a:moveTo>
                  <a:lnTo>
                    <a:pt x="1172" y="7727"/>
                  </a:lnTo>
                  <a:lnTo>
                    <a:pt x="1299" y="7727"/>
                  </a:lnTo>
                  <a:lnTo>
                    <a:pt x="1299" y="0"/>
                  </a:lnTo>
                  <a:close/>
                  <a:moveTo>
                    <a:pt x="1489" y="0"/>
                  </a:moveTo>
                  <a:lnTo>
                    <a:pt x="1489" y="7727"/>
                  </a:lnTo>
                  <a:lnTo>
                    <a:pt x="2566" y="7727"/>
                  </a:lnTo>
                  <a:lnTo>
                    <a:pt x="2566" y="0"/>
                  </a:lnTo>
                  <a:close/>
                  <a:moveTo>
                    <a:pt x="3104" y="0"/>
                  </a:moveTo>
                  <a:lnTo>
                    <a:pt x="3104" y="7727"/>
                  </a:lnTo>
                  <a:lnTo>
                    <a:pt x="3199" y="7727"/>
                  </a:lnTo>
                  <a:lnTo>
                    <a:pt x="3199" y="0"/>
                  </a:lnTo>
                  <a:close/>
                  <a:moveTo>
                    <a:pt x="3357" y="0"/>
                  </a:moveTo>
                  <a:lnTo>
                    <a:pt x="3357" y="7727"/>
                  </a:lnTo>
                  <a:lnTo>
                    <a:pt x="3579" y="7727"/>
                  </a:lnTo>
                  <a:lnTo>
                    <a:pt x="3579" y="0"/>
                  </a:lnTo>
                  <a:close/>
                  <a:moveTo>
                    <a:pt x="4117" y="0"/>
                  </a:moveTo>
                  <a:lnTo>
                    <a:pt x="4117" y="7727"/>
                  </a:lnTo>
                  <a:lnTo>
                    <a:pt x="4307" y="7727"/>
                  </a:lnTo>
                  <a:lnTo>
                    <a:pt x="4307" y="0"/>
                  </a:lnTo>
                  <a:close/>
                  <a:moveTo>
                    <a:pt x="4593" y="0"/>
                  </a:moveTo>
                  <a:lnTo>
                    <a:pt x="4593" y="7727"/>
                  </a:lnTo>
                  <a:lnTo>
                    <a:pt x="5669" y="7727"/>
                  </a:lnTo>
                  <a:lnTo>
                    <a:pt x="5669" y="0"/>
                  </a:lnTo>
                  <a:close/>
                  <a:moveTo>
                    <a:pt x="6144" y="0"/>
                  </a:moveTo>
                  <a:lnTo>
                    <a:pt x="6144" y="7727"/>
                  </a:lnTo>
                  <a:lnTo>
                    <a:pt x="6334" y="7727"/>
                  </a:lnTo>
                  <a:lnTo>
                    <a:pt x="6334" y="0"/>
                  </a:lnTo>
                  <a:close/>
                  <a:moveTo>
                    <a:pt x="6651" y="0"/>
                  </a:moveTo>
                  <a:lnTo>
                    <a:pt x="6651" y="7727"/>
                  </a:lnTo>
                  <a:lnTo>
                    <a:pt x="6746" y="7727"/>
                  </a:lnTo>
                  <a:lnTo>
                    <a:pt x="6746" y="0"/>
                  </a:lnTo>
                  <a:close/>
                  <a:moveTo>
                    <a:pt x="6999" y="0"/>
                  </a:moveTo>
                  <a:lnTo>
                    <a:pt x="6999" y="7727"/>
                  </a:lnTo>
                  <a:lnTo>
                    <a:pt x="7189" y="7727"/>
                  </a:lnTo>
                  <a:lnTo>
                    <a:pt x="7189" y="0"/>
                  </a:lnTo>
                  <a:close/>
                  <a:moveTo>
                    <a:pt x="7664" y="0"/>
                  </a:moveTo>
                  <a:lnTo>
                    <a:pt x="7664" y="7727"/>
                  </a:lnTo>
                  <a:lnTo>
                    <a:pt x="9121" y="7727"/>
                  </a:lnTo>
                  <a:lnTo>
                    <a:pt x="9121" y="0"/>
                  </a:lnTo>
                  <a:close/>
                  <a:moveTo>
                    <a:pt x="9596" y="0"/>
                  </a:moveTo>
                  <a:lnTo>
                    <a:pt x="9596" y="7727"/>
                  </a:lnTo>
                  <a:lnTo>
                    <a:pt x="9691" y="7727"/>
                  </a:lnTo>
                  <a:lnTo>
                    <a:pt x="9691" y="0"/>
                  </a:lnTo>
                  <a:close/>
                  <a:moveTo>
                    <a:pt x="9786" y="0"/>
                  </a:moveTo>
                  <a:lnTo>
                    <a:pt x="9786" y="7727"/>
                  </a:lnTo>
                  <a:lnTo>
                    <a:pt x="10008" y="7727"/>
                  </a:lnTo>
                  <a:lnTo>
                    <a:pt x="10008" y="0"/>
                  </a:lnTo>
                  <a:close/>
                  <a:moveTo>
                    <a:pt x="10325" y="0"/>
                  </a:moveTo>
                  <a:lnTo>
                    <a:pt x="10325" y="7727"/>
                  </a:lnTo>
                  <a:lnTo>
                    <a:pt x="11940" y="7727"/>
                  </a:lnTo>
                  <a:lnTo>
                    <a:pt x="11940" y="0"/>
                  </a:lnTo>
                  <a:close/>
                  <a:moveTo>
                    <a:pt x="12288" y="0"/>
                  </a:moveTo>
                  <a:lnTo>
                    <a:pt x="12288" y="7727"/>
                  </a:lnTo>
                  <a:lnTo>
                    <a:pt x="12510" y="7727"/>
                  </a:lnTo>
                  <a:lnTo>
                    <a:pt x="1251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2"/>
            <p:cNvSpPr/>
            <p:nvPr/>
          </p:nvSpPr>
          <p:spPr>
            <a:xfrm>
              <a:off x="6197449" y="3555570"/>
              <a:ext cx="49494" cy="64253"/>
            </a:xfrm>
            <a:custGeom>
              <a:avLst/>
              <a:gdLst/>
              <a:ahLst/>
              <a:cxnLst/>
              <a:rect l="l" t="t" r="r" b="b"/>
              <a:pathLst>
                <a:path w="1489" h="1933" extrusionOk="0">
                  <a:moveTo>
                    <a:pt x="1172" y="0"/>
                  </a:moveTo>
                  <a:cubicBezTo>
                    <a:pt x="919" y="634"/>
                    <a:pt x="507" y="1204"/>
                    <a:pt x="0" y="1679"/>
                  </a:cubicBezTo>
                  <a:lnTo>
                    <a:pt x="253" y="1932"/>
                  </a:lnTo>
                  <a:cubicBezTo>
                    <a:pt x="792" y="1457"/>
                    <a:pt x="1204" y="824"/>
                    <a:pt x="1489" y="159"/>
                  </a:cubicBezTo>
                  <a:lnTo>
                    <a:pt x="117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p:nvPr/>
          </p:nvSpPr>
          <p:spPr>
            <a:xfrm>
              <a:off x="6237437" y="3439762"/>
              <a:ext cx="22138" cy="63222"/>
            </a:xfrm>
            <a:custGeom>
              <a:avLst/>
              <a:gdLst/>
              <a:ahLst/>
              <a:cxnLst/>
              <a:rect l="l" t="t" r="r" b="b"/>
              <a:pathLst>
                <a:path w="666" h="1902" extrusionOk="0">
                  <a:moveTo>
                    <a:pt x="349" y="1"/>
                  </a:moveTo>
                  <a:lnTo>
                    <a:pt x="1" y="128"/>
                  </a:lnTo>
                  <a:cubicBezTo>
                    <a:pt x="222" y="634"/>
                    <a:pt x="317" y="1173"/>
                    <a:pt x="317" y="1743"/>
                  </a:cubicBezTo>
                  <a:cubicBezTo>
                    <a:pt x="317" y="1806"/>
                    <a:pt x="317" y="1838"/>
                    <a:pt x="317" y="1869"/>
                  </a:cubicBezTo>
                  <a:lnTo>
                    <a:pt x="666" y="1901"/>
                  </a:lnTo>
                  <a:cubicBezTo>
                    <a:pt x="666" y="1838"/>
                    <a:pt x="666" y="1806"/>
                    <a:pt x="666" y="1743"/>
                  </a:cubicBezTo>
                  <a:cubicBezTo>
                    <a:pt x="666" y="1141"/>
                    <a:pt x="571" y="539"/>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2"/>
            <p:cNvSpPr/>
            <p:nvPr/>
          </p:nvSpPr>
          <p:spPr>
            <a:xfrm>
              <a:off x="6222712" y="3408184"/>
              <a:ext cx="15822" cy="14792"/>
            </a:xfrm>
            <a:custGeom>
              <a:avLst/>
              <a:gdLst/>
              <a:ahLst/>
              <a:cxnLst/>
              <a:rect l="l" t="t" r="r" b="b"/>
              <a:pathLst>
                <a:path w="476" h="445" extrusionOk="0">
                  <a:moveTo>
                    <a:pt x="317" y="1"/>
                  </a:moveTo>
                  <a:lnTo>
                    <a:pt x="0" y="191"/>
                  </a:lnTo>
                  <a:cubicBezTo>
                    <a:pt x="64" y="286"/>
                    <a:pt x="95" y="349"/>
                    <a:pt x="159" y="444"/>
                  </a:cubicBezTo>
                  <a:lnTo>
                    <a:pt x="475" y="254"/>
                  </a:lnTo>
                  <a:cubicBezTo>
                    <a:pt x="412" y="191"/>
                    <a:pt x="349" y="96"/>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2"/>
            <p:cNvSpPr/>
            <p:nvPr/>
          </p:nvSpPr>
          <p:spPr>
            <a:xfrm>
              <a:off x="6164808" y="3351343"/>
              <a:ext cx="68441" cy="63189"/>
            </a:xfrm>
            <a:custGeom>
              <a:avLst/>
              <a:gdLst/>
              <a:ahLst/>
              <a:cxnLst/>
              <a:rect l="l" t="t" r="r" b="b"/>
              <a:pathLst>
                <a:path w="2059" h="1901" extrusionOk="0">
                  <a:moveTo>
                    <a:pt x="159" y="1"/>
                  </a:moveTo>
                  <a:lnTo>
                    <a:pt x="0" y="317"/>
                  </a:lnTo>
                  <a:cubicBezTo>
                    <a:pt x="697" y="666"/>
                    <a:pt x="1299" y="1236"/>
                    <a:pt x="1742" y="1901"/>
                  </a:cubicBezTo>
                  <a:lnTo>
                    <a:pt x="2059" y="1711"/>
                  </a:lnTo>
                  <a:cubicBezTo>
                    <a:pt x="1584" y="982"/>
                    <a:pt x="919" y="38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2"/>
            <p:cNvSpPr/>
            <p:nvPr/>
          </p:nvSpPr>
          <p:spPr>
            <a:xfrm>
              <a:off x="5995317" y="3340840"/>
              <a:ext cx="49528" cy="33705"/>
            </a:xfrm>
            <a:custGeom>
              <a:avLst/>
              <a:gdLst/>
              <a:ahLst/>
              <a:cxnLst/>
              <a:rect l="l" t="t" r="r" b="b"/>
              <a:pathLst>
                <a:path w="1490" h="1014" extrusionOk="0">
                  <a:moveTo>
                    <a:pt x="1394" y="0"/>
                  </a:moveTo>
                  <a:cubicBezTo>
                    <a:pt x="887" y="190"/>
                    <a:pt x="412" y="412"/>
                    <a:pt x="1" y="728"/>
                  </a:cubicBezTo>
                  <a:lnTo>
                    <a:pt x="222" y="1013"/>
                  </a:lnTo>
                  <a:cubicBezTo>
                    <a:pt x="602" y="728"/>
                    <a:pt x="1046" y="507"/>
                    <a:pt x="1489" y="348"/>
                  </a:cubicBezTo>
                  <a:lnTo>
                    <a:pt x="139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p:nvPr/>
          </p:nvSpPr>
          <p:spPr>
            <a:xfrm>
              <a:off x="5953202" y="3365038"/>
              <a:ext cx="49528" cy="53716"/>
            </a:xfrm>
            <a:custGeom>
              <a:avLst/>
              <a:gdLst/>
              <a:ahLst/>
              <a:cxnLst/>
              <a:rect l="l" t="t" r="r" b="b"/>
              <a:pathLst>
                <a:path w="1490" h="1616" extrusionOk="0">
                  <a:moveTo>
                    <a:pt x="1268" y="0"/>
                  </a:moveTo>
                  <a:cubicBezTo>
                    <a:pt x="761" y="380"/>
                    <a:pt x="318" y="855"/>
                    <a:pt x="1" y="1426"/>
                  </a:cubicBezTo>
                  <a:lnTo>
                    <a:pt x="286" y="1616"/>
                  </a:lnTo>
                  <a:cubicBezTo>
                    <a:pt x="603" y="1077"/>
                    <a:pt x="1014" y="634"/>
                    <a:pt x="1489" y="285"/>
                  </a:cubicBezTo>
                  <a:lnTo>
                    <a:pt x="126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2"/>
            <p:cNvSpPr/>
            <p:nvPr/>
          </p:nvSpPr>
          <p:spPr>
            <a:xfrm>
              <a:off x="5947950" y="3412405"/>
              <a:ext cx="14759" cy="12664"/>
            </a:xfrm>
            <a:custGeom>
              <a:avLst/>
              <a:gdLst/>
              <a:ahLst/>
              <a:cxnLst/>
              <a:rect l="l" t="t" r="r" b="b"/>
              <a:pathLst>
                <a:path w="444" h="381" extrusionOk="0">
                  <a:moveTo>
                    <a:pt x="127" y="1"/>
                  </a:moveTo>
                  <a:cubicBezTo>
                    <a:pt x="96" y="64"/>
                    <a:pt x="64" y="127"/>
                    <a:pt x="1" y="222"/>
                  </a:cubicBezTo>
                  <a:lnTo>
                    <a:pt x="317" y="381"/>
                  </a:lnTo>
                  <a:cubicBezTo>
                    <a:pt x="381" y="317"/>
                    <a:pt x="412" y="254"/>
                    <a:pt x="444" y="159"/>
                  </a:cubicBezTo>
                  <a:lnTo>
                    <a:pt x="12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2"/>
            <p:cNvSpPr/>
            <p:nvPr/>
          </p:nvSpPr>
          <p:spPr>
            <a:xfrm>
              <a:off x="5929003" y="3450299"/>
              <a:ext cx="17916" cy="61095"/>
            </a:xfrm>
            <a:custGeom>
              <a:avLst/>
              <a:gdLst/>
              <a:ahLst/>
              <a:cxnLst/>
              <a:rect l="l" t="t" r="r" b="b"/>
              <a:pathLst>
                <a:path w="539" h="1838" extrusionOk="0">
                  <a:moveTo>
                    <a:pt x="191" y="1"/>
                  </a:moveTo>
                  <a:cubicBezTo>
                    <a:pt x="64" y="476"/>
                    <a:pt x="1" y="951"/>
                    <a:pt x="1" y="1426"/>
                  </a:cubicBezTo>
                  <a:cubicBezTo>
                    <a:pt x="1" y="1584"/>
                    <a:pt x="1" y="1711"/>
                    <a:pt x="1" y="1837"/>
                  </a:cubicBezTo>
                  <a:lnTo>
                    <a:pt x="381" y="1806"/>
                  </a:lnTo>
                  <a:cubicBezTo>
                    <a:pt x="349" y="1679"/>
                    <a:pt x="349" y="1552"/>
                    <a:pt x="349" y="1426"/>
                  </a:cubicBezTo>
                  <a:cubicBezTo>
                    <a:pt x="349" y="982"/>
                    <a:pt x="412" y="539"/>
                    <a:pt x="539" y="96"/>
                  </a:cubicBezTo>
                  <a:lnTo>
                    <a:pt x="19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p:nvPr/>
          </p:nvSpPr>
          <p:spPr>
            <a:xfrm>
              <a:off x="5933225" y="3532402"/>
              <a:ext cx="34769" cy="60031"/>
            </a:xfrm>
            <a:custGeom>
              <a:avLst/>
              <a:gdLst/>
              <a:ahLst/>
              <a:cxnLst/>
              <a:rect l="l" t="t" r="r" b="b"/>
              <a:pathLst>
                <a:path w="1046" h="1806" extrusionOk="0">
                  <a:moveTo>
                    <a:pt x="349" y="1"/>
                  </a:moveTo>
                  <a:lnTo>
                    <a:pt x="0" y="64"/>
                  </a:lnTo>
                  <a:cubicBezTo>
                    <a:pt x="127" y="697"/>
                    <a:pt x="380" y="1268"/>
                    <a:pt x="760" y="1806"/>
                  </a:cubicBezTo>
                  <a:lnTo>
                    <a:pt x="1045" y="1584"/>
                  </a:lnTo>
                  <a:cubicBezTo>
                    <a:pt x="697" y="1109"/>
                    <a:pt x="475" y="571"/>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2"/>
            <p:cNvSpPr/>
            <p:nvPr/>
          </p:nvSpPr>
          <p:spPr>
            <a:xfrm>
              <a:off x="6154271" y="3397680"/>
              <a:ext cx="60031" cy="170554"/>
            </a:xfrm>
            <a:custGeom>
              <a:avLst/>
              <a:gdLst/>
              <a:ahLst/>
              <a:cxnLst/>
              <a:rect l="l" t="t" r="r" b="b"/>
              <a:pathLst>
                <a:path w="1806" h="5131" extrusionOk="0">
                  <a:moveTo>
                    <a:pt x="222" y="0"/>
                  </a:moveTo>
                  <a:lnTo>
                    <a:pt x="1" y="317"/>
                  </a:lnTo>
                  <a:cubicBezTo>
                    <a:pt x="919" y="919"/>
                    <a:pt x="1457" y="1932"/>
                    <a:pt x="1457" y="3009"/>
                  </a:cubicBezTo>
                  <a:cubicBezTo>
                    <a:pt x="1457" y="3705"/>
                    <a:pt x="1236" y="4370"/>
                    <a:pt x="824" y="4941"/>
                  </a:cubicBezTo>
                  <a:lnTo>
                    <a:pt x="1141" y="5131"/>
                  </a:lnTo>
                  <a:cubicBezTo>
                    <a:pt x="1584" y="4529"/>
                    <a:pt x="1806" y="3800"/>
                    <a:pt x="1806" y="3009"/>
                  </a:cubicBezTo>
                  <a:cubicBezTo>
                    <a:pt x="1806" y="1805"/>
                    <a:pt x="1204" y="697"/>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2"/>
            <p:cNvSpPr/>
            <p:nvPr/>
          </p:nvSpPr>
          <p:spPr>
            <a:xfrm>
              <a:off x="6070074" y="3377670"/>
              <a:ext cx="91609" cy="30548"/>
            </a:xfrm>
            <a:custGeom>
              <a:avLst/>
              <a:gdLst/>
              <a:ahLst/>
              <a:cxnLst/>
              <a:rect l="l" t="t" r="r" b="b"/>
              <a:pathLst>
                <a:path w="2756" h="919" extrusionOk="0">
                  <a:moveTo>
                    <a:pt x="729" y="0"/>
                  </a:moveTo>
                  <a:cubicBezTo>
                    <a:pt x="475" y="0"/>
                    <a:pt x="222" y="32"/>
                    <a:pt x="0" y="64"/>
                  </a:cubicBezTo>
                  <a:lnTo>
                    <a:pt x="64" y="412"/>
                  </a:lnTo>
                  <a:cubicBezTo>
                    <a:pt x="285" y="380"/>
                    <a:pt x="507" y="349"/>
                    <a:pt x="729" y="349"/>
                  </a:cubicBezTo>
                  <a:cubicBezTo>
                    <a:pt x="1362" y="349"/>
                    <a:pt x="1995" y="539"/>
                    <a:pt x="2565" y="919"/>
                  </a:cubicBezTo>
                  <a:lnTo>
                    <a:pt x="2755" y="602"/>
                  </a:lnTo>
                  <a:cubicBezTo>
                    <a:pt x="2154" y="190"/>
                    <a:pt x="1457" y="0"/>
                    <a:pt x="7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p:nvPr/>
          </p:nvSpPr>
          <p:spPr>
            <a:xfrm>
              <a:off x="6034274" y="3379764"/>
              <a:ext cx="37927" cy="23202"/>
            </a:xfrm>
            <a:custGeom>
              <a:avLst/>
              <a:gdLst/>
              <a:ahLst/>
              <a:cxnLst/>
              <a:rect l="l" t="t" r="r" b="b"/>
              <a:pathLst>
                <a:path w="1141" h="698" extrusionOk="0">
                  <a:moveTo>
                    <a:pt x="1077" y="1"/>
                  </a:moveTo>
                  <a:cubicBezTo>
                    <a:pt x="697" y="64"/>
                    <a:pt x="349" y="222"/>
                    <a:pt x="0" y="412"/>
                  </a:cubicBezTo>
                  <a:lnTo>
                    <a:pt x="190" y="698"/>
                  </a:lnTo>
                  <a:cubicBezTo>
                    <a:pt x="475" y="539"/>
                    <a:pt x="792" y="412"/>
                    <a:pt x="1141" y="349"/>
                  </a:cubicBezTo>
                  <a:lnTo>
                    <a:pt x="107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2"/>
            <p:cNvSpPr/>
            <p:nvPr/>
          </p:nvSpPr>
          <p:spPr>
            <a:xfrm>
              <a:off x="5973212" y="3416627"/>
              <a:ext cx="40054" cy="128439"/>
            </a:xfrm>
            <a:custGeom>
              <a:avLst/>
              <a:gdLst/>
              <a:ahLst/>
              <a:cxnLst/>
              <a:rect l="l" t="t" r="r" b="b"/>
              <a:pathLst>
                <a:path w="1205" h="3864" extrusionOk="0">
                  <a:moveTo>
                    <a:pt x="951" y="0"/>
                  </a:moveTo>
                  <a:cubicBezTo>
                    <a:pt x="349" y="665"/>
                    <a:pt x="1" y="1552"/>
                    <a:pt x="1" y="2439"/>
                  </a:cubicBezTo>
                  <a:cubicBezTo>
                    <a:pt x="1" y="2945"/>
                    <a:pt x="96" y="3420"/>
                    <a:pt x="286" y="3864"/>
                  </a:cubicBezTo>
                  <a:lnTo>
                    <a:pt x="634" y="3737"/>
                  </a:lnTo>
                  <a:cubicBezTo>
                    <a:pt x="444" y="3325"/>
                    <a:pt x="349" y="2882"/>
                    <a:pt x="349" y="2439"/>
                  </a:cubicBezTo>
                  <a:cubicBezTo>
                    <a:pt x="349" y="1615"/>
                    <a:pt x="666" y="855"/>
                    <a:pt x="1204" y="254"/>
                  </a:cubicBezTo>
                  <a:lnTo>
                    <a:pt x="95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2"/>
            <p:cNvSpPr/>
            <p:nvPr/>
          </p:nvSpPr>
          <p:spPr>
            <a:xfrm>
              <a:off x="6138482" y="3446077"/>
              <a:ext cx="29517" cy="51622"/>
            </a:xfrm>
            <a:custGeom>
              <a:avLst/>
              <a:gdLst/>
              <a:ahLst/>
              <a:cxnLst/>
              <a:rect l="l" t="t" r="r" b="b"/>
              <a:pathLst>
                <a:path w="888" h="1553" extrusionOk="0">
                  <a:moveTo>
                    <a:pt x="222" y="1"/>
                  </a:moveTo>
                  <a:lnTo>
                    <a:pt x="1" y="254"/>
                  </a:lnTo>
                  <a:cubicBezTo>
                    <a:pt x="349" y="603"/>
                    <a:pt x="539" y="1078"/>
                    <a:pt x="539" y="1553"/>
                  </a:cubicBezTo>
                  <a:lnTo>
                    <a:pt x="887" y="1553"/>
                  </a:lnTo>
                  <a:cubicBezTo>
                    <a:pt x="887" y="983"/>
                    <a:pt x="666" y="413"/>
                    <a:pt x="22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p:nvPr/>
          </p:nvSpPr>
          <p:spPr>
            <a:xfrm>
              <a:off x="6020579" y="3423973"/>
              <a:ext cx="69505" cy="107432"/>
            </a:xfrm>
            <a:custGeom>
              <a:avLst/>
              <a:gdLst/>
              <a:ahLst/>
              <a:cxnLst/>
              <a:rect l="l" t="t" r="r" b="b"/>
              <a:pathLst>
                <a:path w="2091" h="3232" extrusionOk="0">
                  <a:moveTo>
                    <a:pt x="2091" y="1"/>
                  </a:moveTo>
                  <a:cubicBezTo>
                    <a:pt x="919" y="64"/>
                    <a:pt x="1" y="1046"/>
                    <a:pt x="1" y="2218"/>
                  </a:cubicBezTo>
                  <a:cubicBezTo>
                    <a:pt x="1" y="2566"/>
                    <a:pt x="64" y="2946"/>
                    <a:pt x="222" y="3231"/>
                  </a:cubicBezTo>
                  <a:lnTo>
                    <a:pt x="539" y="3073"/>
                  </a:lnTo>
                  <a:cubicBezTo>
                    <a:pt x="412" y="2819"/>
                    <a:pt x="349" y="2534"/>
                    <a:pt x="349" y="2218"/>
                  </a:cubicBezTo>
                  <a:cubicBezTo>
                    <a:pt x="349" y="1236"/>
                    <a:pt x="1109" y="413"/>
                    <a:pt x="2091" y="349"/>
                  </a:cubicBezTo>
                  <a:lnTo>
                    <a:pt x="209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2"/>
            <p:cNvSpPr/>
            <p:nvPr/>
          </p:nvSpPr>
          <p:spPr>
            <a:xfrm>
              <a:off x="6060600" y="3591370"/>
              <a:ext cx="48431" cy="64253"/>
            </a:xfrm>
            <a:custGeom>
              <a:avLst/>
              <a:gdLst/>
              <a:ahLst/>
              <a:cxnLst/>
              <a:rect l="l" t="t" r="r" b="b"/>
              <a:pathLst>
                <a:path w="1457" h="1933" extrusionOk="0">
                  <a:moveTo>
                    <a:pt x="1140" y="0"/>
                  </a:moveTo>
                  <a:cubicBezTo>
                    <a:pt x="824" y="634"/>
                    <a:pt x="444" y="1172"/>
                    <a:pt x="0" y="1679"/>
                  </a:cubicBezTo>
                  <a:lnTo>
                    <a:pt x="254" y="1932"/>
                  </a:lnTo>
                  <a:cubicBezTo>
                    <a:pt x="729" y="1394"/>
                    <a:pt x="1140" y="824"/>
                    <a:pt x="1457" y="159"/>
                  </a:cubicBezTo>
                  <a:lnTo>
                    <a:pt x="11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2"/>
            <p:cNvSpPr/>
            <p:nvPr/>
          </p:nvSpPr>
          <p:spPr>
            <a:xfrm>
              <a:off x="5979528" y="3461866"/>
              <a:ext cx="151608" cy="163208"/>
            </a:xfrm>
            <a:custGeom>
              <a:avLst/>
              <a:gdLst/>
              <a:ahLst/>
              <a:cxnLst/>
              <a:rect l="l" t="t" r="r" b="b"/>
              <a:pathLst>
                <a:path w="4561" h="4910" extrusionOk="0">
                  <a:moveTo>
                    <a:pt x="3453" y="1"/>
                  </a:moveTo>
                  <a:cubicBezTo>
                    <a:pt x="2819" y="1"/>
                    <a:pt x="2344" y="476"/>
                    <a:pt x="2344" y="1109"/>
                  </a:cubicBezTo>
                  <a:cubicBezTo>
                    <a:pt x="2344" y="1204"/>
                    <a:pt x="2534" y="3516"/>
                    <a:pt x="1" y="4593"/>
                  </a:cubicBezTo>
                  <a:lnTo>
                    <a:pt x="127" y="4910"/>
                  </a:lnTo>
                  <a:cubicBezTo>
                    <a:pt x="2914" y="3738"/>
                    <a:pt x="2693" y="1109"/>
                    <a:pt x="2693" y="1078"/>
                  </a:cubicBezTo>
                  <a:cubicBezTo>
                    <a:pt x="2693" y="666"/>
                    <a:pt x="3009" y="349"/>
                    <a:pt x="3421" y="349"/>
                  </a:cubicBezTo>
                  <a:cubicBezTo>
                    <a:pt x="3833" y="349"/>
                    <a:pt x="4181" y="666"/>
                    <a:pt x="4181" y="1109"/>
                  </a:cubicBezTo>
                  <a:cubicBezTo>
                    <a:pt x="4181" y="1109"/>
                    <a:pt x="4213" y="1806"/>
                    <a:pt x="3959" y="2756"/>
                  </a:cubicBezTo>
                  <a:lnTo>
                    <a:pt x="4308" y="2819"/>
                  </a:lnTo>
                  <a:cubicBezTo>
                    <a:pt x="4561" y="1838"/>
                    <a:pt x="4529" y="1109"/>
                    <a:pt x="4529" y="1078"/>
                  </a:cubicBezTo>
                  <a:cubicBezTo>
                    <a:pt x="4529" y="476"/>
                    <a:pt x="4054"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2"/>
            <p:cNvSpPr/>
            <p:nvPr/>
          </p:nvSpPr>
          <p:spPr>
            <a:xfrm>
              <a:off x="6108998" y="3589242"/>
              <a:ext cx="62159" cy="59001"/>
            </a:xfrm>
            <a:custGeom>
              <a:avLst/>
              <a:gdLst/>
              <a:ahLst/>
              <a:cxnLst/>
              <a:rect l="l" t="t" r="r" b="b"/>
              <a:pathLst>
                <a:path w="1870" h="1775" extrusionOk="0">
                  <a:moveTo>
                    <a:pt x="1553" y="1"/>
                  </a:moveTo>
                  <a:cubicBezTo>
                    <a:pt x="1553" y="1"/>
                    <a:pt x="919" y="1078"/>
                    <a:pt x="1" y="1458"/>
                  </a:cubicBezTo>
                  <a:lnTo>
                    <a:pt x="159" y="1774"/>
                  </a:lnTo>
                  <a:cubicBezTo>
                    <a:pt x="1173" y="1363"/>
                    <a:pt x="1838" y="223"/>
                    <a:pt x="1869" y="159"/>
                  </a:cubicBezTo>
                  <a:lnTo>
                    <a:pt x="155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2"/>
            <p:cNvSpPr/>
            <p:nvPr/>
          </p:nvSpPr>
          <p:spPr>
            <a:xfrm>
              <a:off x="6157429" y="3623978"/>
              <a:ext cx="26359" cy="20044"/>
            </a:xfrm>
            <a:custGeom>
              <a:avLst/>
              <a:gdLst/>
              <a:ahLst/>
              <a:cxnLst/>
              <a:rect l="l" t="t" r="r" b="b"/>
              <a:pathLst>
                <a:path w="793" h="603" extrusionOk="0">
                  <a:moveTo>
                    <a:pt x="602" y="1"/>
                  </a:moveTo>
                  <a:cubicBezTo>
                    <a:pt x="602" y="1"/>
                    <a:pt x="381" y="159"/>
                    <a:pt x="1" y="286"/>
                  </a:cubicBezTo>
                  <a:lnTo>
                    <a:pt x="96" y="603"/>
                  </a:lnTo>
                  <a:cubicBezTo>
                    <a:pt x="539" y="476"/>
                    <a:pt x="792" y="318"/>
                    <a:pt x="792" y="286"/>
                  </a:cubicBezTo>
                  <a:lnTo>
                    <a:pt x="60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2"/>
            <p:cNvSpPr/>
            <p:nvPr/>
          </p:nvSpPr>
          <p:spPr>
            <a:xfrm>
              <a:off x="5990065" y="3561886"/>
              <a:ext cx="18980" cy="21074"/>
            </a:xfrm>
            <a:custGeom>
              <a:avLst/>
              <a:gdLst/>
              <a:ahLst/>
              <a:cxnLst/>
              <a:rect l="l" t="t" r="r" b="b"/>
              <a:pathLst>
                <a:path w="571" h="634" extrusionOk="0">
                  <a:moveTo>
                    <a:pt x="317" y="1"/>
                  </a:moveTo>
                  <a:lnTo>
                    <a:pt x="0" y="159"/>
                  </a:lnTo>
                  <a:lnTo>
                    <a:pt x="254" y="634"/>
                  </a:lnTo>
                  <a:lnTo>
                    <a:pt x="570" y="476"/>
                  </a:lnTo>
                  <a:lnTo>
                    <a:pt x="31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2"/>
            <p:cNvSpPr/>
            <p:nvPr/>
          </p:nvSpPr>
          <p:spPr>
            <a:xfrm>
              <a:off x="6071104" y="3332264"/>
              <a:ext cx="71632" cy="21240"/>
            </a:xfrm>
            <a:custGeom>
              <a:avLst/>
              <a:gdLst/>
              <a:ahLst/>
              <a:cxnLst/>
              <a:rect l="l" t="t" r="r" b="b"/>
              <a:pathLst>
                <a:path w="2155" h="639" extrusionOk="0">
                  <a:moveTo>
                    <a:pt x="646" y="1"/>
                  </a:moveTo>
                  <a:cubicBezTo>
                    <a:pt x="276" y="1"/>
                    <a:pt x="31" y="53"/>
                    <a:pt x="1" y="68"/>
                  </a:cubicBezTo>
                  <a:lnTo>
                    <a:pt x="64" y="416"/>
                  </a:lnTo>
                  <a:cubicBezTo>
                    <a:pt x="79" y="416"/>
                    <a:pt x="299" y="373"/>
                    <a:pt x="632" y="373"/>
                  </a:cubicBezTo>
                  <a:cubicBezTo>
                    <a:pt x="992" y="373"/>
                    <a:pt x="1485" y="424"/>
                    <a:pt x="1996" y="638"/>
                  </a:cubicBezTo>
                  <a:lnTo>
                    <a:pt x="2154" y="290"/>
                  </a:lnTo>
                  <a:cubicBezTo>
                    <a:pt x="1581" y="60"/>
                    <a:pt x="1042" y="1"/>
                    <a:pt x="6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2"/>
            <p:cNvSpPr/>
            <p:nvPr/>
          </p:nvSpPr>
          <p:spPr>
            <a:xfrm>
              <a:off x="6054285" y="3538717"/>
              <a:ext cx="41085" cy="65317"/>
            </a:xfrm>
            <a:custGeom>
              <a:avLst/>
              <a:gdLst/>
              <a:ahLst/>
              <a:cxnLst/>
              <a:rect l="l" t="t" r="r" b="b"/>
              <a:pathLst>
                <a:path w="1236" h="1965" extrusionOk="0">
                  <a:moveTo>
                    <a:pt x="887" y="1"/>
                  </a:moveTo>
                  <a:cubicBezTo>
                    <a:pt x="887" y="32"/>
                    <a:pt x="602" y="1268"/>
                    <a:pt x="0" y="1679"/>
                  </a:cubicBezTo>
                  <a:lnTo>
                    <a:pt x="190" y="1964"/>
                  </a:lnTo>
                  <a:cubicBezTo>
                    <a:pt x="919" y="1489"/>
                    <a:pt x="1235" y="159"/>
                    <a:pt x="1235" y="96"/>
                  </a:cubicBezTo>
                  <a:lnTo>
                    <a:pt x="8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2"/>
            <p:cNvSpPr/>
            <p:nvPr/>
          </p:nvSpPr>
          <p:spPr>
            <a:xfrm>
              <a:off x="6011106" y="3613474"/>
              <a:ext cx="32675" cy="28453"/>
            </a:xfrm>
            <a:custGeom>
              <a:avLst/>
              <a:gdLst/>
              <a:ahLst/>
              <a:cxnLst/>
              <a:rect l="l" t="t" r="r" b="b"/>
              <a:pathLst>
                <a:path w="983" h="856" extrusionOk="0">
                  <a:moveTo>
                    <a:pt x="761" y="0"/>
                  </a:moveTo>
                  <a:lnTo>
                    <a:pt x="1" y="570"/>
                  </a:lnTo>
                  <a:lnTo>
                    <a:pt x="222" y="855"/>
                  </a:lnTo>
                  <a:lnTo>
                    <a:pt x="982" y="285"/>
                  </a:lnTo>
                  <a:lnTo>
                    <a:pt x="76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2"/>
            <p:cNvSpPr/>
            <p:nvPr/>
          </p:nvSpPr>
          <p:spPr>
            <a:xfrm>
              <a:off x="6131102" y="3525056"/>
              <a:ext cx="34802" cy="57904"/>
            </a:xfrm>
            <a:custGeom>
              <a:avLst/>
              <a:gdLst/>
              <a:ahLst/>
              <a:cxnLst/>
              <a:rect l="l" t="t" r="r" b="b"/>
              <a:pathLst>
                <a:path w="1047" h="1742" extrusionOk="0">
                  <a:moveTo>
                    <a:pt x="698" y="0"/>
                  </a:moveTo>
                  <a:cubicBezTo>
                    <a:pt x="698" y="0"/>
                    <a:pt x="634" y="887"/>
                    <a:pt x="1" y="1489"/>
                  </a:cubicBezTo>
                  <a:lnTo>
                    <a:pt x="254" y="1742"/>
                  </a:lnTo>
                  <a:cubicBezTo>
                    <a:pt x="983" y="1045"/>
                    <a:pt x="1046" y="63"/>
                    <a:pt x="104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2"/>
            <p:cNvSpPr/>
            <p:nvPr/>
          </p:nvSpPr>
          <p:spPr>
            <a:xfrm>
              <a:off x="6786928" y="3400838"/>
              <a:ext cx="22138" cy="175806"/>
            </a:xfrm>
            <a:custGeom>
              <a:avLst/>
              <a:gdLst/>
              <a:ahLst/>
              <a:cxnLst/>
              <a:rect l="l" t="t" r="r" b="b"/>
              <a:pathLst>
                <a:path w="666" h="5289" extrusionOk="0">
                  <a:moveTo>
                    <a:pt x="317" y="0"/>
                  </a:moveTo>
                  <a:cubicBezTo>
                    <a:pt x="159" y="0"/>
                    <a:pt x="1" y="127"/>
                    <a:pt x="1" y="317"/>
                  </a:cubicBezTo>
                  <a:lnTo>
                    <a:pt x="1" y="4972"/>
                  </a:lnTo>
                  <a:cubicBezTo>
                    <a:pt x="1" y="5131"/>
                    <a:pt x="159" y="5289"/>
                    <a:pt x="317" y="5289"/>
                  </a:cubicBezTo>
                  <a:cubicBezTo>
                    <a:pt x="508" y="5289"/>
                    <a:pt x="666" y="5131"/>
                    <a:pt x="666" y="4972"/>
                  </a:cubicBezTo>
                  <a:lnTo>
                    <a:pt x="666" y="317"/>
                  </a:lnTo>
                  <a:cubicBezTo>
                    <a:pt x="666" y="127"/>
                    <a:pt x="508" y="0"/>
                    <a:pt x="31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2"/>
            <p:cNvSpPr/>
            <p:nvPr/>
          </p:nvSpPr>
          <p:spPr>
            <a:xfrm>
              <a:off x="6729057" y="3608189"/>
              <a:ext cx="140007" cy="105304"/>
            </a:xfrm>
            <a:custGeom>
              <a:avLst/>
              <a:gdLst/>
              <a:ahLst/>
              <a:cxnLst/>
              <a:rect l="l" t="t" r="r" b="b"/>
              <a:pathLst>
                <a:path w="4212" h="3168" extrusionOk="0">
                  <a:moveTo>
                    <a:pt x="3579" y="634"/>
                  </a:moveTo>
                  <a:lnTo>
                    <a:pt x="2058" y="2534"/>
                  </a:lnTo>
                  <a:lnTo>
                    <a:pt x="697" y="634"/>
                  </a:lnTo>
                  <a:close/>
                  <a:moveTo>
                    <a:pt x="697" y="1"/>
                  </a:moveTo>
                  <a:cubicBezTo>
                    <a:pt x="475" y="1"/>
                    <a:pt x="253" y="128"/>
                    <a:pt x="127" y="349"/>
                  </a:cubicBezTo>
                  <a:cubicBezTo>
                    <a:pt x="0" y="571"/>
                    <a:pt x="32" y="824"/>
                    <a:pt x="190" y="1014"/>
                  </a:cubicBezTo>
                  <a:lnTo>
                    <a:pt x="1552" y="2914"/>
                  </a:lnTo>
                  <a:cubicBezTo>
                    <a:pt x="1647" y="3073"/>
                    <a:pt x="1837" y="3168"/>
                    <a:pt x="2058" y="3168"/>
                  </a:cubicBezTo>
                  <a:cubicBezTo>
                    <a:pt x="2249" y="3168"/>
                    <a:pt x="2439" y="3073"/>
                    <a:pt x="2565" y="2914"/>
                  </a:cubicBezTo>
                  <a:lnTo>
                    <a:pt x="4054" y="1046"/>
                  </a:lnTo>
                  <a:cubicBezTo>
                    <a:pt x="4149" y="951"/>
                    <a:pt x="4212" y="793"/>
                    <a:pt x="4212" y="634"/>
                  </a:cubicBezTo>
                  <a:cubicBezTo>
                    <a:pt x="4212" y="286"/>
                    <a:pt x="3927" y="1"/>
                    <a:pt x="357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2"/>
            <p:cNvSpPr/>
            <p:nvPr/>
          </p:nvSpPr>
          <p:spPr>
            <a:xfrm>
              <a:off x="6285868" y="2569206"/>
              <a:ext cx="21074" cy="176903"/>
            </a:xfrm>
            <a:custGeom>
              <a:avLst/>
              <a:gdLst/>
              <a:ahLst/>
              <a:cxnLst/>
              <a:rect l="l" t="t" r="r" b="b"/>
              <a:pathLst>
                <a:path w="634" h="5322" extrusionOk="0">
                  <a:moveTo>
                    <a:pt x="317" y="1"/>
                  </a:moveTo>
                  <a:cubicBezTo>
                    <a:pt x="127" y="1"/>
                    <a:pt x="0" y="159"/>
                    <a:pt x="0" y="349"/>
                  </a:cubicBezTo>
                  <a:lnTo>
                    <a:pt x="0" y="4973"/>
                  </a:lnTo>
                  <a:cubicBezTo>
                    <a:pt x="0" y="5163"/>
                    <a:pt x="127" y="5321"/>
                    <a:pt x="317" y="5321"/>
                  </a:cubicBezTo>
                  <a:cubicBezTo>
                    <a:pt x="475" y="5321"/>
                    <a:pt x="634" y="5163"/>
                    <a:pt x="634" y="4973"/>
                  </a:cubicBezTo>
                  <a:lnTo>
                    <a:pt x="634" y="349"/>
                  </a:lnTo>
                  <a:cubicBezTo>
                    <a:pt x="634" y="159"/>
                    <a:pt x="475" y="1"/>
                    <a:pt x="3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2"/>
            <p:cNvSpPr/>
            <p:nvPr/>
          </p:nvSpPr>
          <p:spPr>
            <a:xfrm>
              <a:off x="6224806" y="2432357"/>
              <a:ext cx="140040" cy="105304"/>
            </a:xfrm>
            <a:custGeom>
              <a:avLst/>
              <a:gdLst/>
              <a:ahLst/>
              <a:cxnLst/>
              <a:rect l="l" t="t" r="r" b="b"/>
              <a:pathLst>
                <a:path w="4213" h="3168" extrusionOk="0">
                  <a:moveTo>
                    <a:pt x="2154" y="634"/>
                  </a:moveTo>
                  <a:lnTo>
                    <a:pt x="3516" y="2534"/>
                  </a:lnTo>
                  <a:lnTo>
                    <a:pt x="634" y="2534"/>
                  </a:lnTo>
                  <a:lnTo>
                    <a:pt x="2154" y="634"/>
                  </a:lnTo>
                  <a:close/>
                  <a:moveTo>
                    <a:pt x="2154" y="1"/>
                  </a:moveTo>
                  <a:cubicBezTo>
                    <a:pt x="1964" y="1"/>
                    <a:pt x="1774" y="96"/>
                    <a:pt x="1647" y="254"/>
                  </a:cubicBezTo>
                  <a:lnTo>
                    <a:pt x="159" y="2123"/>
                  </a:lnTo>
                  <a:cubicBezTo>
                    <a:pt x="64" y="2218"/>
                    <a:pt x="1" y="2376"/>
                    <a:pt x="1" y="2534"/>
                  </a:cubicBezTo>
                  <a:cubicBezTo>
                    <a:pt x="1" y="2883"/>
                    <a:pt x="286" y="3168"/>
                    <a:pt x="634" y="3168"/>
                  </a:cubicBezTo>
                  <a:lnTo>
                    <a:pt x="3516" y="3168"/>
                  </a:lnTo>
                  <a:cubicBezTo>
                    <a:pt x="3769" y="3168"/>
                    <a:pt x="3991" y="3041"/>
                    <a:pt x="4086" y="2819"/>
                  </a:cubicBezTo>
                  <a:cubicBezTo>
                    <a:pt x="4213" y="2598"/>
                    <a:pt x="4181" y="2344"/>
                    <a:pt x="4054" y="2154"/>
                  </a:cubicBezTo>
                  <a:lnTo>
                    <a:pt x="2661" y="254"/>
                  </a:lnTo>
                  <a:cubicBezTo>
                    <a:pt x="2566" y="96"/>
                    <a:pt x="2376" y="1"/>
                    <a:pt x="215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2"/>
            <p:cNvSpPr/>
            <p:nvPr/>
          </p:nvSpPr>
          <p:spPr>
            <a:xfrm>
              <a:off x="6758507" y="2593438"/>
              <a:ext cx="7413" cy="276889"/>
            </a:xfrm>
            <a:custGeom>
              <a:avLst/>
              <a:gdLst/>
              <a:ahLst/>
              <a:cxnLst/>
              <a:rect l="l" t="t" r="r" b="b"/>
              <a:pathLst>
                <a:path w="223" h="8330" extrusionOk="0">
                  <a:moveTo>
                    <a:pt x="1" y="0"/>
                  </a:moveTo>
                  <a:lnTo>
                    <a:pt x="1" y="8329"/>
                  </a:lnTo>
                  <a:lnTo>
                    <a:pt x="222" y="8329"/>
                  </a:lnTo>
                  <a:lnTo>
                    <a:pt x="22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2"/>
            <p:cNvSpPr/>
            <p:nvPr/>
          </p:nvSpPr>
          <p:spPr>
            <a:xfrm>
              <a:off x="5726904" y="3358723"/>
              <a:ext cx="7379" cy="480052"/>
            </a:xfrm>
            <a:custGeom>
              <a:avLst/>
              <a:gdLst/>
              <a:ahLst/>
              <a:cxnLst/>
              <a:rect l="l" t="t" r="r" b="b"/>
              <a:pathLst>
                <a:path w="222" h="14442" extrusionOk="0">
                  <a:moveTo>
                    <a:pt x="0" y="0"/>
                  </a:moveTo>
                  <a:lnTo>
                    <a:pt x="0" y="14441"/>
                  </a:lnTo>
                  <a:lnTo>
                    <a:pt x="222" y="14441"/>
                  </a:lnTo>
                  <a:lnTo>
                    <a:pt x="22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2"/>
            <p:cNvSpPr/>
            <p:nvPr/>
          </p:nvSpPr>
          <p:spPr>
            <a:xfrm>
              <a:off x="6731151" y="2489198"/>
              <a:ext cx="63189" cy="64253"/>
            </a:xfrm>
            <a:custGeom>
              <a:avLst/>
              <a:gdLst/>
              <a:ahLst/>
              <a:cxnLst/>
              <a:rect l="l" t="t" r="r" b="b"/>
              <a:pathLst>
                <a:path w="1901" h="1933" extrusionOk="0">
                  <a:moveTo>
                    <a:pt x="950" y="1"/>
                  </a:moveTo>
                  <a:cubicBezTo>
                    <a:pt x="412" y="1"/>
                    <a:pt x="0" y="444"/>
                    <a:pt x="0" y="983"/>
                  </a:cubicBezTo>
                  <a:cubicBezTo>
                    <a:pt x="0" y="1489"/>
                    <a:pt x="412" y="1933"/>
                    <a:pt x="950" y="1933"/>
                  </a:cubicBezTo>
                  <a:cubicBezTo>
                    <a:pt x="1489" y="1933"/>
                    <a:pt x="1900" y="1489"/>
                    <a:pt x="1900" y="983"/>
                  </a:cubicBezTo>
                  <a:cubicBezTo>
                    <a:pt x="1900" y="444"/>
                    <a:pt x="1489" y="1"/>
                    <a:pt x="95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2"/>
            <p:cNvSpPr/>
            <p:nvPr/>
          </p:nvSpPr>
          <p:spPr>
            <a:xfrm>
              <a:off x="6222712" y="3218716"/>
              <a:ext cx="64220" cy="64253"/>
            </a:xfrm>
            <a:custGeom>
              <a:avLst/>
              <a:gdLst/>
              <a:ahLst/>
              <a:cxnLst/>
              <a:rect l="l" t="t" r="r" b="b"/>
              <a:pathLst>
                <a:path w="1932" h="1933" extrusionOk="0">
                  <a:moveTo>
                    <a:pt x="950" y="0"/>
                  </a:moveTo>
                  <a:cubicBezTo>
                    <a:pt x="412" y="0"/>
                    <a:pt x="0" y="444"/>
                    <a:pt x="0" y="951"/>
                  </a:cubicBezTo>
                  <a:cubicBezTo>
                    <a:pt x="0" y="1489"/>
                    <a:pt x="412" y="1932"/>
                    <a:pt x="950" y="1932"/>
                  </a:cubicBezTo>
                  <a:cubicBezTo>
                    <a:pt x="1489" y="1932"/>
                    <a:pt x="1932" y="1489"/>
                    <a:pt x="1932" y="951"/>
                  </a:cubicBezTo>
                  <a:cubicBezTo>
                    <a:pt x="1932" y="444"/>
                    <a:pt x="1489" y="0"/>
                    <a:pt x="95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2"/>
            <p:cNvSpPr/>
            <p:nvPr/>
          </p:nvSpPr>
          <p:spPr>
            <a:xfrm>
              <a:off x="5708988" y="3932412"/>
              <a:ext cx="63189" cy="64253"/>
            </a:xfrm>
            <a:custGeom>
              <a:avLst/>
              <a:gdLst/>
              <a:ahLst/>
              <a:cxnLst/>
              <a:rect l="l" t="t" r="r" b="b"/>
              <a:pathLst>
                <a:path w="1901" h="1933" extrusionOk="0">
                  <a:moveTo>
                    <a:pt x="951" y="1"/>
                  </a:moveTo>
                  <a:cubicBezTo>
                    <a:pt x="412" y="1"/>
                    <a:pt x="1" y="444"/>
                    <a:pt x="1" y="951"/>
                  </a:cubicBezTo>
                  <a:cubicBezTo>
                    <a:pt x="1" y="1489"/>
                    <a:pt x="412" y="1933"/>
                    <a:pt x="951" y="1933"/>
                  </a:cubicBezTo>
                  <a:cubicBezTo>
                    <a:pt x="1489" y="1933"/>
                    <a:pt x="1901" y="1489"/>
                    <a:pt x="1901" y="951"/>
                  </a:cubicBezTo>
                  <a:cubicBezTo>
                    <a:pt x="1901" y="444"/>
                    <a:pt x="1489" y="1"/>
                    <a:pt x="95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2"/>
            <p:cNvSpPr/>
            <p:nvPr/>
          </p:nvSpPr>
          <p:spPr>
            <a:xfrm>
              <a:off x="6846926" y="4095587"/>
              <a:ext cx="8476" cy="275826"/>
            </a:xfrm>
            <a:custGeom>
              <a:avLst/>
              <a:gdLst/>
              <a:ahLst/>
              <a:cxnLst/>
              <a:rect l="l" t="t" r="r" b="b"/>
              <a:pathLst>
                <a:path w="255" h="8298" extrusionOk="0">
                  <a:moveTo>
                    <a:pt x="1" y="1"/>
                  </a:moveTo>
                  <a:lnTo>
                    <a:pt x="1" y="8298"/>
                  </a:lnTo>
                  <a:lnTo>
                    <a:pt x="254" y="8298"/>
                  </a:lnTo>
                  <a:lnTo>
                    <a:pt x="254"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3" name="圖片 92"/>
          <p:cNvPicPr>
            <a:picLocks noChangeAspect="1"/>
          </p:cNvPicPr>
          <p:nvPr/>
        </p:nvPicPr>
        <p:blipFill>
          <a:blip r:embed="rId3"/>
          <a:stretch>
            <a:fillRect/>
          </a:stretch>
        </p:blipFill>
        <p:spPr>
          <a:xfrm>
            <a:off x="7236144" y="-54286"/>
            <a:ext cx="1824488" cy="1824488"/>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23"/>
          <p:cNvSpPr/>
          <p:nvPr/>
        </p:nvSpPr>
        <p:spPr>
          <a:xfrm rot="10800000">
            <a:off x="4695875" y="1388200"/>
            <a:ext cx="4327500" cy="5517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3"/>
          <p:cNvSpPr txBox="1"/>
          <p:nvPr/>
        </p:nvSpPr>
        <p:spPr>
          <a:xfrm>
            <a:off x="233594" y="412524"/>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3600" dirty="0">
                <a:latin typeface="Fira Sans Medium"/>
                <a:ea typeface="Fira Sans Medium"/>
                <a:cs typeface="Fira Sans Medium"/>
                <a:sym typeface="Fira Sans Medium"/>
              </a:rPr>
              <a:t>Decision Tree </a:t>
            </a:r>
            <a:r>
              <a:rPr lang="en-US" altLang="zh-TW" sz="3600" dirty="0" smtClean="0">
                <a:latin typeface="Fira Sans Medium"/>
                <a:ea typeface="Fira Sans Medium"/>
                <a:cs typeface="Fira Sans Medium"/>
                <a:sym typeface="Fira Sans Medium"/>
              </a:rPr>
              <a:t>+</a:t>
            </a:r>
            <a:r>
              <a:rPr lang="zh-TW" sz="3600" dirty="0" smtClean="0">
                <a:latin typeface="Fira Sans Medium"/>
                <a:ea typeface="Fira Sans Medium"/>
                <a:cs typeface="Fira Sans Medium"/>
                <a:sym typeface="Fira Sans Medium"/>
              </a:rPr>
              <a:t> XGBoost</a:t>
            </a:r>
            <a:endParaRPr sz="3600" dirty="0">
              <a:latin typeface="Fira Sans Medium"/>
              <a:ea typeface="Fira Sans Medium"/>
              <a:cs typeface="Fira Sans Medium"/>
              <a:sym typeface="Fira Sans Medium"/>
            </a:endParaRPr>
          </a:p>
        </p:txBody>
      </p:sp>
      <p:sp>
        <p:nvSpPr>
          <p:cNvPr id="727" name="Google Shape;727;p23"/>
          <p:cNvSpPr/>
          <p:nvPr/>
        </p:nvSpPr>
        <p:spPr>
          <a:xfrm>
            <a:off x="1441600" y="1388200"/>
            <a:ext cx="4164600" cy="551700"/>
          </a:xfrm>
          <a:prstGeom prst="homePlate">
            <a:avLst>
              <a:gd name="adj" fmla="val 50000"/>
            </a:avLst>
          </a:prstGeom>
          <a:solidFill>
            <a:srgbClr val="A3A3A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3"/>
          <p:cNvSpPr txBox="1"/>
          <p:nvPr/>
        </p:nvSpPr>
        <p:spPr>
          <a:xfrm>
            <a:off x="2481900" y="1379350"/>
            <a:ext cx="2349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zh-TW" sz="2500">
                <a:solidFill>
                  <a:schemeClr val="lt1"/>
                </a:solidFill>
                <a:latin typeface="Fira Sans Medium"/>
                <a:ea typeface="Fira Sans Medium"/>
                <a:cs typeface="Fira Sans Medium"/>
                <a:sym typeface="Fira Sans Medium"/>
              </a:rPr>
              <a:t>Decision Tree</a:t>
            </a:r>
            <a:endParaRPr>
              <a:solidFill>
                <a:schemeClr val="lt1"/>
              </a:solidFill>
            </a:endParaRPr>
          </a:p>
        </p:txBody>
      </p:sp>
      <p:sp>
        <p:nvSpPr>
          <p:cNvPr id="729" name="Google Shape;729;p23"/>
          <p:cNvSpPr txBox="1"/>
          <p:nvPr/>
        </p:nvSpPr>
        <p:spPr>
          <a:xfrm>
            <a:off x="6415100" y="1379350"/>
            <a:ext cx="2349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500">
                <a:solidFill>
                  <a:schemeClr val="dk1"/>
                </a:solidFill>
                <a:latin typeface="Fira Sans Medium"/>
                <a:ea typeface="Fira Sans Medium"/>
                <a:cs typeface="Fira Sans Medium"/>
                <a:sym typeface="Fira Sans Medium"/>
              </a:rPr>
              <a:t>XGBoost</a:t>
            </a:r>
            <a:endParaRPr>
              <a:solidFill>
                <a:schemeClr val="lt1"/>
              </a:solidFill>
            </a:endParaRPr>
          </a:p>
        </p:txBody>
      </p:sp>
      <p:sp>
        <p:nvSpPr>
          <p:cNvPr id="730" name="Google Shape;730;p23"/>
          <p:cNvSpPr txBox="1"/>
          <p:nvPr/>
        </p:nvSpPr>
        <p:spPr>
          <a:xfrm>
            <a:off x="0" y="2605950"/>
            <a:ext cx="1335000" cy="507900"/>
          </a:xfrm>
          <a:prstGeom prst="rect">
            <a:avLst/>
          </a:prstGeom>
          <a:solidFill>
            <a:schemeClr val="dk2"/>
          </a:solid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zh-TW" sz="2000" b="1">
                <a:solidFill>
                  <a:schemeClr val="lt1"/>
                </a:solidFill>
              </a:rPr>
              <a:t>優點</a:t>
            </a:r>
            <a:endParaRPr sz="2000" b="1">
              <a:solidFill>
                <a:schemeClr val="lt1"/>
              </a:solidFill>
            </a:endParaRPr>
          </a:p>
        </p:txBody>
      </p:sp>
      <p:sp>
        <p:nvSpPr>
          <p:cNvPr id="731" name="Google Shape;731;p23"/>
          <p:cNvSpPr txBox="1"/>
          <p:nvPr/>
        </p:nvSpPr>
        <p:spPr>
          <a:xfrm>
            <a:off x="0" y="3602625"/>
            <a:ext cx="1335000" cy="492412"/>
          </a:xfrm>
          <a:prstGeom prst="rect">
            <a:avLst/>
          </a:prstGeom>
          <a:solidFill>
            <a:schemeClr val="dk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ltLang="en-US" sz="2000" b="1" dirty="0" smtClean="0">
                <a:solidFill>
                  <a:schemeClr val="lt1"/>
                </a:solidFill>
              </a:rPr>
              <a:t>取用特點</a:t>
            </a:r>
            <a:endParaRPr sz="2000" b="1" dirty="0">
              <a:solidFill>
                <a:schemeClr val="lt1"/>
              </a:solidFill>
            </a:endParaRPr>
          </a:p>
        </p:txBody>
      </p:sp>
      <p:sp>
        <p:nvSpPr>
          <p:cNvPr id="732" name="Google Shape;732;p23"/>
          <p:cNvSpPr txBox="1"/>
          <p:nvPr/>
        </p:nvSpPr>
        <p:spPr>
          <a:xfrm>
            <a:off x="0" y="4599300"/>
            <a:ext cx="1335000" cy="507900"/>
          </a:xfrm>
          <a:prstGeom prst="rect">
            <a:avLst/>
          </a:prstGeom>
          <a:solidFill>
            <a:schemeClr val="dk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2000" b="1">
                <a:solidFill>
                  <a:schemeClr val="lt1"/>
                </a:solidFill>
              </a:rPr>
              <a:t>模型表現</a:t>
            </a:r>
            <a:endParaRPr sz="2000" b="1">
              <a:solidFill>
                <a:schemeClr val="lt1"/>
              </a:solidFill>
            </a:endParaRPr>
          </a:p>
        </p:txBody>
      </p:sp>
      <p:sp>
        <p:nvSpPr>
          <p:cNvPr id="733" name="Google Shape;733;p23"/>
          <p:cNvSpPr txBox="1"/>
          <p:nvPr/>
        </p:nvSpPr>
        <p:spPr>
          <a:xfrm>
            <a:off x="1762000" y="2498250"/>
            <a:ext cx="3523800" cy="723300"/>
          </a:xfrm>
          <a:prstGeom prst="rect">
            <a:avLst/>
          </a:prstGeom>
          <a:noFill/>
          <a:ln>
            <a:noFill/>
          </a:ln>
        </p:spPr>
        <p:txBody>
          <a:bodyPr spcFirstLastPara="1" wrap="square" lIns="91425" tIns="91425" rIns="91425" bIns="91425" anchor="t" anchorCtr="0">
            <a:spAutoFit/>
          </a:bodyPr>
          <a:lstStyle/>
          <a:p>
            <a:pPr marL="457200" lvl="0" indent="-327025" algn="l" rtl="0">
              <a:spcBef>
                <a:spcPts val="0"/>
              </a:spcBef>
              <a:spcAft>
                <a:spcPts val="0"/>
              </a:spcAft>
              <a:buClr>
                <a:srgbClr val="303233"/>
              </a:buClr>
              <a:buSzPts val="1550"/>
              <a:buChar char="●"/>
            </a:pPr>
            <a:r>
              <a:rPr lang="zh-TW" sz="1650" dirty="0">
                <a:solidFill>
                  <a:srgbClr val="303233"/>
                </a:solidFill>
                <a:highlight>
                  <a:srgbClr val="FFFFFF"/>
                </a:highlight>
              </a:rPr>
              <a:t>易於理解和解釋</a:t>
            </a:r>
            <a:endParaRPr sz="1650" dirty="0">
              <a:solidFill>
                <a:srgbClr val="303233"/>
              </a:solidFill>
              <a:highlight>
                <a:srgbClr val="FFFFFF"/>
              </a:highlight>
            </a:endParaRPr>
          </a:p>
          <a:p>
            <a:pPr marL="457200" lvl="0" indent="-327025" algn="l" rtl="0">
              <a:spcBef>
                <a:spcPts val="0"/>
              </a:spcBef>
              <a:spcAft>
                <a:spcPts val="0"/>
              </a:spcAft>
              <a:buClr>
                <a:srgbClr val="303233"/>
              </a:buClr>
              <a:buSzPts val="1550"/>
              <a:buChar char="●"/>
            </a:pPr>
            <a:r>
              <a:rPr lang="zh-TW" sz="1650" dirty="0">
                <a:solidFill>
                  <a:srgbClr val="303233"/>
                </a:solidFill>
                <a:highlight>
                  <a:srgbClr val="FFFFFF"/>
                </a:highlight>
              </a:rPr>
              <a:t>可視化分析</a:t>
            </a:r>
            <a:r>
              <a:rPr lang="zh-TW" sz="1850" dirty="0">
                <a:solidFill>
                  <a:srgbClr val="303233"/>
                </a:solidFill>
                <a:highlight>
                  <a:srgbClr val="FFFFFF"/>
                </a:highlight>
              </a:rPr>
              <a:t>，</a:t>
            </a:r>
            <a:r>
              <a:rPr lang="zh-TW" sz="1600" dirty="0">
                <a:solidFill>
                  <a:srgbClr val="303233"/>
                </a:solidFill>
                <a:highlight>
                  <a:srgbClr val="FFFFFF"/>
                </a:highlight>
              </a:rPr>
              <a:t>容易提取出規則</a:t>
            </a:r>
            <a:endParaRPr sz="2150" dirty="0">
              <a:solidFill>
                <a:srgbClr val="303233"/>
              </a:solidFill>
              <a:highlight>
                <a:srgbClr val="FFFFFF"/>
              </a:highlight>
            </a:endParaRPr>
          </a:p>
        </p:txBody>
      </p:sp>
      <p:sp>
        <p:nvSpPr>
          <p:cNvPr id="734" name="Google Shape;734;p23"/>
          <p:cNvSpPr txBox="1"/>
          <p:nvPr/>
        </p:nvSpPr>
        <p:spPr>
          <a:xfrm>
            <a:off x="1762000" y="3494925"/>
            <a:ext cx="3523800" cy="692467"/>
          </a:xfrm>
          <a:prstGeom prst="rect">
            <a:avLst/>
          </a:prstGeom>
          <a:noFill/>
          <a:ln>
            <a:noFill/>
          </a:ln>
        </p:spPr>
        <p:txBody>
          <a:bodyPr spcFirstLastPara="1" wrap="square" lIns="91425" tIns="91425" rIns="91425" bIns="91425" anchor="t" anchorCtr="0">
            <a:spAutoFit/>
          </a:bodyPr>
          <a:lstStyle/>
          <a:p>
            <a:pPr marL="457200" lvl="0" indent="-333375" algn="l" rtl="0">
              <a:spcBef>
                <a:spcPts val="0"/>
              </a:spcBef>
              <a:spcAft>
                <a:spcPts val="0"/>
              </a:spcAft>
              <a:buClr>
                <a:srgbClr val="303233"/>
              </a:buClr>
              <a:buSzPts val="1650"/>
              <a:buChar char="●"/>
            </a:pPr>
            <a:r>
              <a:rPr lang="zh-TW" altLang="en-US" sz="1650" dirty="0" smtClean="0">
                <a:solidFill>
                  <a:srgbClr val="303233"/>
                </a:solidFill>
                <a:highlight>
                  <a:srgbClr val="FFFFFF"/>
                </a:highlight>
              </a:rPr>
              <a:t>明確估計特徵</a:t>
            </a:r>
            <a:endParaRPr lang="en-US" altLang="zh-TW" sz="1650" dirty="0" smtClean="0">
              <a:solidFill>
                <a:srgbClr val="303233"/>
              </a:solidFill>
              <a:highlight>
                <a:srgbClr val="FFFFFF"/>
              </a:highlight>
            </a:endParaRPr>
          </a:p>
          <a:p>
            <a:pPr marL="457200" lvl="0" indent="-333375" algn="l" rtl="0">
              <a:spcBef>
                <a:spcPts val="0"/>
              </a:spcBef>
              <a:spcAft>
                <a:spcPts val="0"/>
              </a:spcAft>
              <a:buClr>
                <a:srgbClr val="303233"/>
              </a:buClr>
              <a:buSzPts val="1650"/>
              <a:buChar char="●"/>
            </a:pPr>
            <a:r>
              <a:rPr lang="zh-TW" altLang="en-US" sz="1650" dirty="0" smtClean="0">
                <a:solidFill>
                  <a:srgbClr val="303233"/>
                </a:solidFill>
                <a:highlight>
                  <a:srgbClr val="FFFFFF"/>
                </a:highlight>
              </a:rPr>
              <a:t>快速運算加快專案實現</a:t>
            </a:r>
            <a:endParaRPr sz="1650" dirty="0">
              <a:solidFill>
                <a:srgbClr val="303233"/>
              </a:solidFill>
              <a:highlight>
                <a:srgbClr val="FFFFFF"/>
              </a:highlight>
            </a:endParaRPr>
          </a:p>
        </p:txBody>
      </p:sp>
      <p:sp>
        <p:nvSpPr>
          <p:cNvPr id="735" name="Google Shape;735;p23"/>
          <p:cNvSpPr txBox="1"/>
          <p:nvPr/>
        </p:nvSpPr>
        <p:spPr>
          <a:xfrm>
            <a:off x="1762000" y="4633950"/>
            <a:ext cx="3523800" cy="438600"/>
          </a:xfrm>
          <a:prstGeom prst="rect">
            <a:avLst/>
          </a:prstGeom>
          <a:noFill/>
          <a:ln>
            <a:noFill/>
          </a:ln>
        </p:spPr>
        <p:txBody>
          <a:bodyPr spcFirstLastPara="1" wrap="square" lIns="91425" tIns="91425" rIns="91425" bIns="91425" anchor="t" anchorCtr="0">
            <a:spAutoFit/>
          </a:bodyPr>
          <a:lstStyle/>
          <a:p>
            <a:pPr marL="457200" lvl="0" indent="-333375" algn="l" rtl="0">
              <a:spcBef>
                <a:spcPts val="0"/>
              </a:spcBef>
              <a:spcAft>
                <a:spcPts val="0"/>
              </a:spcAft>
              <a:buClr>
                <a:srgbClr val="303233"/>
              </a:buClr>
              <a:buSzPts val="1650"/>
              <a:buChar char="●"/>
            </a:pPr>
            <a:r>
              <a:rPr lang="zh-TW" sz="1650">
                <a:solidFill>
                  <a:schemeClr val="dk1"/>
                </a:solidFill>
              </a:rPr>
              <a:t>MSE：76302797019.1149</a:t>
            </a:r>
            <a:endParaRPr sz="1650">
              <a:solidFill>
                <a:srgbClr val="303233"/>
              </a:solidFill>
              <a:highlight>
                <a:srgbClr val="FFFFFF"/>
              </a:highlight>
            </a:endParaRPr>
          </a:p>
        </p:txBody>
      </p:sp>
      <p:sp>
        <p:nvSpPr>
          <p:cNvPr id="736" name="Google Shape;736;p23"/>
          <p:cNvSpPr txBox="1"/>
          <p:nvPr/>
        </p:nvSpPr>
        <p:spPr>
          <a:xfrm>
            <a:off x="5285800" y="2498250"/>
            <a:ext cx="3523800" cy="692700"/>
          </a:xfrm>
          <a:prstGeom prst="rect">
            <a:avLst/>
          </a:prstGeom>
          <a:noFill/>
          <a:ln>
            <a:noFill/>
          </a:ln>
        </p:spPr>
        <p:txBody>
          <a:bodyPr spcFirstLastPara="1" wrap="square" lIns="91425" tIns="91425" rIns="91425" bIns="91425" anchor="t" anchorCtr="0">
            <a:spAutoFit/>
          </a:bodyPr>
          <a:lstStyle/>
          <a:p>
            <a:pPr marL="457200" lvl="0" indent="-333375" algn="l" rtl="0">
              <a:spcBef>
                <a:spcPts val="0"/>
              </a:spcBef>
              <a:spcAft>
                <a:spcPts val="0"/>
              </a:spcAft>
              <a:buClr>
                <a:srgbClr val="303233"/>
              </a:buClr>
              <a:buSzPts val="1650"/>
              <a:buChar char="●"/>
            </a:pPr>
            <a:r>
              <a:rPr lang="zh-TW" sz="1650">
                <a:solidFill>
                  <a:srgbClr val="333333"/>
                </a:solidFill>
                <a:highlight>
                  <a:srgbClr val="FEFEFE"/>
                </a:highlight>
              </a:rPr>
              <a:t>估計精準度更高</a:t>
            </a:r>
            <a:endParaRPr sz="1650">
              <a:solidFill>
                <a:schemeClr val="dk1"/>
              </a:solidFill>
            </a:endParaRPr>
          </a:p>
          <a:p>
            <a:pPr marL="457200" lvl="0" indent="-333375" algn="l" rtl="0">
              <a:spcBef>
                <a:spcPts val="0"/>
              </a:spcBef>
              <a:spcAft>
                <a:spcPts val="0"/>
              </a:spcAft>
              <a:buClr>
                <a:srgbClr val="303233"/>
              </a:buClr>
              <a:buSzPts val="1650"/>
              <a:buChar char="●"/>
            </a:pPr>
            <a:r>
              <a:rPr lang="zh-TW" sz="1650">
                <a:solidFill>
                  <a:schemeClr val="dk1"/>
                </a:solidFill>
              </a:rPr>
              <a:t>透過正則化控制over-fitted</a:t>
            </a:r>
            <a:endParaRPr sz="1650">
              <a:solidFill>
                <a:srgbClr val="303233"/>
              </a:solidFill>
              <a:highlight>
                <a:srgbClr val="FFFFFF"/>
              </a:highlight>
            </a:endParaRPr>
          </a:p>
        </p:txBody>
      </p:sp>
      <p:sp>
        <p:nvSpPr>
          <p:cNvPr id="737" name="Google Shape;737;p23"/>
          <p:cNvSpPr txBox="1"/>
          <p:nvPr/>
        </p:nvSpPr>
        <p:spPr>
          <a:xfrm>
            <a:off x="5285800" y="3621975"/>
            <a:ext cx="3523800" cy="438600"/>
          </a:xfrm>
          <a:prstGeom prst="rect">
            <a:avLst/>
          </a:prstGeom>
          <a:noFill/>
          <a:ln>
            <a:noFill/>
          </a:ln>
        </p:spPr>
        <p:txBody>
          <a:bodyPr spcFirstLastPara="1" wrap="square" lIns="91425" tIns="91425" rIns="91425" bIns="91425" anchor="t" anchorCtr="0">
            <a:spAutoFit/>
          </a:bodyPr>
          <a:lstStyle/>
          <a:p>
            <a:pPr marL="457200" lvl="0" indent="-333375" algn="l" rtl="0">
              <a:spcBef>
                <a:spcPts val="0"/>
              </a:spcBef>
              <a:spcAft>
                <a:spcPts val="0"/>
              </a:spcAft>
              <a:buClr>
                <a:srgbClr val="303233"/>
              </a:buClr>
              <a:buSzPts val="1650"/>
              <a:buChar char="●"/>
            </a:pPr>
            <a:r>
              <a:rPr lang="zh-TW" altLang="en-US" sz="1650" dirty="0" smtClean="0">
                <a:solidFill>
                  <a:schemeClr val="dk1"/>
                </a:solidFill>
              </a:rPr>
              <a:t>穩定的效果</a:t>
            </a:r>
            <a:endParaRPr sz="1650" dirty="0">
              <a:solidFill>
                <a:srgbClr val="303233"/>
              </a:solidFill>
              <a:highlight>
                <a:srgbClr val="FFFFFF"/>
              </a:highlight>
            </a:endParaRPr>
          </a:p>
        </p:txBody>
      </p:sp>
      <p:sp>
        <p:nvSpPr>
          <p:cNvPr id="738" name="Google Shape;738;p23"/>
          <p:cNvSpPr txBox="1"/>
          <p:nvPr/>
        </p:nvSpPr>
        <p:spPr>
          <a:xfrm>
            <a:off x="5285800" y="4633950"/>
            <a:ext cx="3523800" cy="438600"/>
          </a:xfrm>
          <a:prstGeom prst="rect">
            <a:avLst/>
          </a:prstGeom>
          <a:noFill/>
          <a:ln>
            <a:noFill/>
          </a:ln>
        </p:spPr>
        <p:txBody>
          <a:bodyPr spcFirstLastPara="1" wrap="square" lIns="91425" tIns="91425" rIns="91425" bIns="91425" anchor="t" anchorCtr="0">
            <a:spAutoFit/>
          </a:bodyPr>
          <a:lstStyle/>
          <a:p>
            <a:pPr marL="457200" lvl="0" indent="-333375" algn="l" rtl="0">
              <a:spcBef>
                <a:spcPts val="0"/>
              </a:spcBef>
              <a:spcAft>
                <a:spcPts val="0"/>
              </a:spcAft>
              <a:buClr>
                <a:srgbClr val="303233"/>
              </a:buClr>
              <a:buSzPts val="1650"/>
              <a:buChar char="●"/>
            </a:pPr>
            <a:r>
              <a:rPr lang="zh-TW" sz="1650">
                <a:solidFill>
                  <a:schemeClr val="dk1"/>
                </a:solidFill>
              </a:rPr>
              <a:t>MSE：216318.2025</a:t>
            </a:r>
            <a:endParaRPr sz="1650">
              <a:solidFill>
                <a:srgbClr val="303233"/>
              </a:solidFill>
              <a:highlight>
                <a:srgbClr val="FFFFFF"/>
              </a:highlight>
            </a:endParaRPr>
          </a:p>
        </p:txBody>
      </p:sp>
      <p:grpSp>
        <p:nvGrpSpPr>
          <p:cNvPr id="4" name="群組 3"/>
          <p:cNvGrpSpPr/>
          <p:nvPr/>
        </p:nvGrpSpPr>
        <p:grpSpPr>
          <a:xfrm>
            <a:off x="4357991" y="4404814"/>
            <a:ext cx="1697185" cy="338524"/>
            <a:chOff x="4357991" y="4404814"/>
            <a:chExt cx="1697185" cy="338524"/>
          </a:xfrm>
        </p:grpSpPr>
        <p:sp>
          <p:nvSpPr>
            <p:cNvPr id="3" name="弧形箭號 (下彎) 2"/>
            <p:cNvSpPr/>
            <p:nvPr/>
          </p:nvSpPr>
          <p:spPr>
            <a:xfrm>
              <a:off x="4357991" y="4432295"/>
              <a:ext cx="1697185" cy="311043"/>
            </a:xfrm>
            <a:prstGeom prst="curvedDownArrow">
              <a:avLst>
                <a:gd name="adj1" fmla="val 25000"/>
                <a:gd name="adj2" fmla="val 178139"/>
                <a:gd name="adj3" fmla="val 47205"/>
              </a:avLst>
            </a:prstGeom>
            <a:solidFill>
              <a:srgbClr val="FFFF00"/>
            </a:solid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solidFill>
                  <a:schemeClr val="tx1"/>
                </a:solidFill>
              </a:endParaRPr>
            </a:p>
          </p:txBody>
        </p:sp>
        <p:sp>
          <p:nvSpPr>
            <p:cNvPr id="18" name="Google Shape;733;p23"/>
            <p:cNvSpPr txBox="1"/>
            <p:nvPr/>
          </p:nvSpPr>
          <p:spPr>
            <a:xfrm>
              <a:off x="4561222" y="4404814"/>
              <a:ext cx="954361" cy="338524"/>
            </a:xfrm>
            <a:prstGeom prst="rect">
              <a:avLst/>
            </a:prstGeom>
            <a:noFill/>
            <a:ln w="3175">
              <a:noFill/>
              <a:prstDash val="dash"/>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spAutoFit/>
            </a:bodyPr>
            <a:lstStyle/>
            <a:p>
              <a:pPr marL="130175" lvl="0" algn="l" rtl="0">
                <a:spcBef>
                  <a:spcPts val="0"/>
                </a:spcBef>
                <a:spcAft>
                  <a:spcPts val="0"/>
                </a:spcAft>
                <a:buClr>
                  <a:srgbClr val="303233"/>
                </a:buClr>
                <a:buSzPts val="1550"/>
              </a:pPr>
              <a:r>
                <a:rPr lang="zh-TW" altLang="en-US" sz="1000" dirty="0" smtClean="0">
                  <a:solidFill>
                    <a:srgbClr val="303233"/>
                  </a:solidFill>
                  <a:highlight>
                    <a:srgbClr val="FFFFFF"/>
                  </a:highlight>
                </a:rPr>
                <a:t>明顯改善</a:t>
              </a:r>
              <a:endParaRPr sz="1000" dirty="0">
                <a:solidFill>
                  <a:srgbClr val="303233"/>
                </a:solidFill>
                <a:highlight>
                  <a:srgbClr val="FFFFFF"/>
                </a:highlight>
              </a:endParaRPr>
            </a:p>
          </p:txBody>
        </p:sp>
      </p:grpSp>
      <p:pic>
        <p:nvPicPr>
          <p:cNvPr id="20" name="圖片 19"/>
          <p:cNvPicPr>
            <a:picLocks noChangeAspect="1"/>
          </p:cNvPicPr>
          <p:nvPr/>
        </p:nvPicPr>
        <p:blipFill>
          <a:blip r:embed="rId3"/>
          <a:stretch>
            <a:fillRect/>
          </a:stretch>
        </p:blipFill>
        <p:spPr>
          <a:xfrm>
            <a:off x="7236144" y="-54286"/>
            <a:ext cx="1824488" cy="18244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pic>
        <p:nvPicPr>
          <p:cNvPr id="8" name="圖片 7"/>
          <p:cNvPicPr>
            <a:picLocks noChangeAspect="1"/>
          </p:cNvPicPr>
          <p:nvPr/>
        </p:nvPicPr>
        <p:blipFill>
          <a:blip r:embed="rId3"/>
          <a:stretch>
            <a:fillRect/>
          </a:stretch>
        </p:blipFill>
        <p:spPr>
          <a:xfrm>
            <a:off x="7236144" y="-54286"/>
            <a:ext cx="1824488" cy="1824488"/>
          </a:xfrm>
          <a:prstGeom prst="rect">
            <a:avLst/>
          </a:prstGeom>
        </p:spPr>
      </p:pic>
      <p:sp>
        <p:nvSpPr>
          <p:cNvPr id="743" name="Google Shape;743;p24"/>
          <p:cNvSpPr txBox="1"/>
          <p:nvPr/>
        </p:nvSpPr>
        <p:spPr>
          <a:xfrm>
            <a:off x="710250" y="350175"/>
            <a:ext cx="7723500" cy="40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500" dirty="0" smtClean="0">
                <a:latin typeface="Fira Sans Medium"/>
                <a:ea typeface="Fira Sans Medium"/>
                <a:cs typeface="Fira Sans Medium"/>
                <a:sym typeface="Fira Sans Medium"/>
              </a:rPr>
              <a:t>XGBoost</a:t>
            </a:r>
            <a:r>
              <a:rPr lang="en-US" altLang="zh-TW" sz="2500" dirty="0" smtClean="0">
                <a:latin typeface="Fira Sans Medium"/>
                <a:ea typeface="Fira Sans Medium"/>
                <a:cs typeface="Fira Sans Medium"/>
                <a:sym typeface="Fira Sans Medium"/>
              </a:rPr>
              <a:t> </a:t>
            </a:r>
            <a:r>
              <a:rPr lang="zh-TW" sz="2500" dirty="0" smtClean="0">
                <a:latin typeface="Fira Sans Medium"/>
                <a:ea typeface="Fira Sans Medium"/>
                <a:cs typeface="Fira Sans Medium"/>
                <a:sym typeface="Fira Sans Medium"/>
              </a:rPr>
              <a:t>優異表現</a:t>
            </a:r>
            <a:endParaRPr lang="en-US" altLang="zh-TW" sz="2500" dirty="0" smtClean="0">
              <a:latin typeface="Fira Sans Medium"/>
              <a:ea typeface="Fira Sans Medium"/>
              <a:cs typeface="Fira Sans Medium"/>
              <a:sym typeface="Fira Sans Medium"/>
            </a:endParaRPr>
          </a:p>
          <a:p>
            <a:pPr marL="0" lvl="0" indent="0" algn="l" rtl="0">
              <a:spcBef>
                <a:spcPts val="0"/>
              </a:spcBef>
              <a:spcAft>
                <a:spcPts val="0"/>
              </a:spcAft>
              <a:buNone/>
            </a:pPr>
            <a:r>
              <a:rPr lang="zh-TW" altLang="en-US" sz="2500" dirty="0" smtClean="0">
                <a:latin typeface="Fira Sans Medium"/>
                <a:ea typeface="Fira Sans Medium"/>
                <a:cs typeface="Fira Sans Medium"/>
                <a:sym typeface="Fira Sans Medium"/>
              </a:rPr>
              <a:t>進一步</a:t>
            </a:r>
            <a:r>
              <a:rPr lang="zh-TW" sz="2500" dirty="0" smtClean="0">
                <a:latin typeface="Fira Sans Medium"/>
                <a:ea typeface="Fira Sans Medium"/>
                <a:cs typeface="Fira Sans Medium"/>
                <a:sym typeface="Fira Sans Medium"/>
              </a:rPr>
              <a:t>嘗試</a:t>
            </a:r>
            <a:r>
              <a:rPr lang="zh-TW" sz="2500" dirty="0">
                <a:latin typeface="Fira Sans Medium"/>
                <a:ea typeface="Fira Sans Medium"/>
                <a:cs typeface="Fira Sans Medium"/>
                <a:sym typeface="Fira Sans Medium"/>
              </a:rPr>
              <a:t>減少輸入的變數</a:t>
            </a:r>
            <a:r>
              <a:rPr lang="zh-TW" sz="2500" dirty="0" smtClean="0">
                <a:latin typeface="Fira Sans Medium"/>
                <a:ea typeface="Fira Sans Medium"/>
                <a:cs typeface="Fira Sans Medium"/>
                <a:sym typeface="Fira Sans Medium"/>
              </a:rPr>
              <a:t>數量</a:t>
            </a:r>
            <a:endParaRPr sz="2500" dirty="0">
              <a:latin typeface="Fira Sans Medium"/>
              <a:ea typeface="Fira Sans Medium"/>
              <a:cs typeface="Fira Sans Medium"/>
              <a:sym typeface="Fira Sans Medium"/>
            </a:endParaRPr>
          </a:p>
        </p:txBody>
      </p:sp>
      <p:pic>
        <p:nvPicPr>
          <p:cNvPr id="744" name="Google Shape;744;p24"/>
          <p:cNvPicPr preferRelativeResize="0"/>
          <p:nvPr/>
        </p:nvPicPr>
        <p:blipFill>
          <a:blip r:embed="rId4">
            <a:alphaModFix/>
          </a:blip>
          <a:stretch>
            <a:fillRect/>
          </a:stretch>
        </p:blipFill>
        <p:spPr>
          <a:xfrm>
            <a:off x="311285" y="1156936"/>
            <a:ext cx="4053325" cy="3881991"/>
          </a:xfrm>
          <a:prstGeom prst="rect">
            <a:avLst/>
          </a:prstGeom>
          <a:noFill/>
          <a:ln>
            <a:noFill/>
          </a:ln>
        </p:spPr>
      </p:pic>
      <p:sp>
        <p:nvSpPr>
          <p:cNvPr id="745" name="Google Shape;745;p24"/>
          <p:cNvSpPr/>
          <p:nvPr/>
        </p:nvSpPr>
        <p:spPr>
          <a:xfrm>
            <a:off x="3832698" y="2431914"/>
            <a:ext cx="1602975" cy="1011677"/>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24"/>
          <p:cNvGrpSpPr/>
          <p:nvPr/>
        </p:nvGrpSpPr>
        <p:grpSpPr>
          <a:xfrm>
            <a:off x="5844734" y="1561655"/>
            <a:ext cx="2511111" cy="3114598"/>
            <a:chOff x="5005525" y="904875"/>
            <a:chExt cx="3343275" cy="3638549"/>
          </a:xfrm>
        </p:grpSpPr>
        <p:pic>
          <p:nvPicPr>
            <p:cNvPr id="747" name="Google Shape;747;p24"/>
            <p:cNvPicPr preferRelativeResize="0"/>
            <p:nvPr/>
          </p:nvPicPr>
          <p:blipFill>
            <a:blip r:embed="rId5">
              <a:alphaModFix/>
            </a:blip>
            <a:stretch>
              <a:fillRect/>
            </a:stretch>
          </p:blipFill>
          <p:spPr>
            <a:xfrm>
              <a:off x="5010300" y="904875"/>
              <a:ext cx="3333750" cy="2771775"/>
            </a:xfrm>
            <a:prstGeom prst="rect">
              <a:avLst/>
            </a:prstGeom>
            <a:noFill/>
            <a:ln>
              <a:noFill/>
            </a:ln>
          </p:spPr>
        </p:pic>
        <p:pic>
          <p:nvPicPr>
            <p:cNvPr id="748" name="Google Shape;748;p24"/>
            <p:cNvPicPr preferRelativeResize="0"/>
            <p:nvPr/>
          </p:nvPicPr>
          <p:blipFill>
            <a:blip r:embed="rId6">
              <a:alphaModFix/>
            </a:blip>
            <a:stretch>
              <a:fillRect/>
            </a:stretch>
          </p:blipFill>
          <p:spPr>
            <a:xfrm>
              <a:off x="5005525" y="3829049"/>
              <a:ext cx="3343275" cy="714375"/>
            </a:xfrm>
            <a:prstGeom prst="rect">
              <a:avLst/>
            </a:prstGeom>
            <a:noFill/>
            <a:ln>
              <a:noFill/>
            </a:ln>
          </p:spPr>
        </p:pic>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7236144" y="-54286"/>
            <a:ext cx="1824488" cy="1824488"/>
          </a:xfrm>
          <a:prstGeom prst="rect">
            <a:avLst/>
          </a:prstGeom>
        </p:spPr>
      </p:pic>
      <p:pic>
        <p:nvPicPr>
          <p:cNvPr id="753" name="Google Shape;753;p25"/>
          <p:cNvPicPr preferRelativeResize="0"/>
          <p:nvPr/>
        </p:nvPicPr>
        <p:blipFill>
          <a:blip r:embed="rId4">
            <a:alphaModFix/>
          </a:blip>
          <a:stretch>
            <a:fillRect/>
          </a:stretch>
        </p:blipFill>
        <p:spPr>
          <a:xfrm>
            <a:off x="186600" y="760550"/>
            <a:ext cx="3852001" cy="3855086"/>
          </a:xfrm>
          <a:prstGeom prst="rect">
            <a:avLst/>
          </a:prstGeom>
          <a:noFill/>
          <a:ln>
            <a:noFill/>
          </a:ln>
        </p:spPr>
      </p:pic>
      <p:pic>
        <p:nvPicPr>
          <p:cNvPr id="754" name="Google Shape;754;p25"/>
          <p:cNvPicPr preferRelativeResize="0"/>
          <p:nvPr/>
        </p:nvPicPr>
        <p:blipFill>
          <a:blip r:embed="rId5">
            <a:alphaModFix/>
          </a:blip>
          <a:stretch>
            <a:fillRect/>
          </a:stretch>
        </p:blipFill>
        <p:spPr>
          <a:xfrm>
            <a:off x="4536488" y="760532"/>
            <a:ext cx="3851998" cy="3855104"/>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26"/>
          <p:cNvSpPr txBox="1"/>
          <p:nvPr/>
        </p:nvSpPr>
        <p:spPr>
          <a:xfrm>
            <a:off x="710250" y="159675"/>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2500">
                <a:latin typeface="Fira Sans Medium"/>
                <a:ea typeface="Fira Sans Medium"/>
                <a:cs typeface="Fira Sans Medium"/>
                <a:sym typeface="Fira Sans Medium"/>
              </a:rPr>
              <a:t>樣本外實際值±5%與估計值的關係</a:t>
            </a:r>
            <a:endParaRPr sz="2500">
              <a:latin typeface="Fira Sans Medium"/>
              <a:ea typeface="Fira Sans Medium"/>
              <a:cs typeface="Fira Sans Medium"/>
              <a:sym typeface="Fira Sans Medium"/>
            </a:endParaRPr>
          </a:p>
        </p:txBody>
      </p:sp>
      <p:pic>
        <p:nvPicPr>
          <p:cNvPr id="760" name="Google Shape;760;p26"/>
          <p:cNvPicPr preferRelativeResize="0"/>
          <p:nvPr/>
        </p:nvPicPr>
        <p:blipFill>
          <a:blip r:embed="rId3">
            <a:alphaModFix/>
          </a:blip>
          <a:stretch>
            <a:fillRect/>
          </a:stretch>
        </p:blipFill>
        <p:spPr>
          <a:xfrm>
            <a:off x="199975" y="1083000"/>
            <a:ext cx="8839204" cy="3249961"/>
          </a:xfrm>
          <a:prstGeom prst="rect">
            <a:avLst/>
          </a:prstGeom>
          <a:noFill/>
          <a:ln>
            <a:noFill/>
          </a:ln>
        </p:spPr>
      </p:pic>
      <p:pic>
        <p:nvPicPr>
          <p:cNvPr id="4" name="圖片 3"/>
          <p:cNvPicPr>
            <a:picLocks noChangeAspect="1"/>
          </p:cNvPicPr>
          <p:nvPr/>
        </p:nvPicPr>
        <p:blipFill>
          <a:blip r:embed="rId4"/>
          <a:stretch>
            <a:fillRect/>
          </a:stretch>
        </p:blipFill>
        <p:spPr>
          <a:xfrm>
            <a:off x="7236144" y="-54286"/>
            <a:ext cx="1824488" cy="1824488"/>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27"/>
          <p:cNvSpPr txBox="1"/>
          <p:nvPr/>
        </p:nvSpPr>
        <p:spPr>
          <a:xfrm>
            <a:off x="457200" y="411474"/>
            <a:ext cx="4309500" cy="38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800">
                <a:latin typeface="Fira Sans Medium"/>
                <a:ea typeface="Fira Sans Medium"/>
                <a:cs typeface="Fira Sans Medium"/>
                <a:sym typeface="Fira Sans Medium"/>
              </a:rPr>
              <a:t>系統架構圖</a:t>
            </a:r>
            <a:endParaRPr sz="2800">
              <a:latin typeface="Fira Sans Medium"/>
              <a:ea typeface="Fira Sans Medium"/>
              <a:cs typeface="Fira Sans Medium"/>
              <a:sym typeface="Fira Sans Medium"/>
            </a:endParaRPr>
          </a:p>
        </p:txBody>
      </p:sp>
      <p:pic>
        <p:nvPicPr>
          <p:cNvPr id="766" name="Google Shape;766;p27"/>
          <p:cNvPicPr preferRelativeResize="0"/>
          <p:nvPr/>
        </p:nvPicPr>
        <p:blipFill>
          <a:blip r:embed="rId3">
            <a:clrChange>
              <a:clrFrom>
                <a:srgbClr val="FFFFFF"/>
              </a:clrFrom>
              <a:clrTo>
                <a:srgbClr val="FFFFFF">
                  <a:alpha val="0"/>
                </a:srgbClr>
              </a:clrTo>
            </a:clrChange>
            <a:alphaModFix/>
          </a:blip>
          <a:stretch>
            <a:fillRect/>
          </a:stretch>
        </p:blipFill>
        <p:spPr>
          <a:xfrm>
            <a:off x="272374" y="194553"/>
            <a:ext cx="8453337" cy="4948947"/>
          </a:xfrm>
          <a:prstGeom prst="rect">
            <a:avLst/>
          </a:prstGeom>
          <a:noFill/>
          <a:ln>
            <a:noFill/>
          </a:ln>
        </p:spPr>
      </p:pic>
      <p:pic>
        <p:nvPicPr>
          <p:cNvPr id="4" name="圖片 3"/>
          <p:cNvPicPr>
            <a:picLocks noChangeAspect="1"/>
          </p:cNvPicPr>
          <p:nvPr/>
        </p:nvPicPr>
        <p:blipFill>
          <a:blip r:embed="rId4"/>
          <a:stretch>
            <a:fillRect/>
          </a:stretch>
        </p:blipFill>
        <p:spPr>
          <a:xfrm>
            <a:off x="7236144" y="-54286"/>
            <a:ext cx="1824488" cy="1824488"/>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28"/>
          <p:cNvSpPr txBox="1"/>
          <p:nvPr/>
        </p:nvSpPr>
        <p:spPr>
          <a:xfrm>
            <a:off x="349225" y="352575"/>
            <a:ext cx="5913300" cy="8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800">
                <a:latin typeface="Fira Sans Medium"/>
                <a:ea typeface="Fira Sans Medium"/>
                <a:cs typeface="Fira Sans Medium"/>
                <a:sym typeface="Fira Sans Medium"/>
              </a:rPr>
              <a:t>前端預先處理：中位數、特徵值</a:t>
            </a:r>
            <a:endParaRPr sz="2800">
              <a:latin typeface="Fira Sans Medium"/>
              <a:ea typeface="Fira Sans Medium"/>
              <a:cs typeface="Fira Sans Medium"/>
              <a:sym typeface="Fira Sans Medium"/>
            </a:endParaRPr>
          </a:p>
        </p:txBody>
      </p:sp>
      <p:pic>
        <p:nvPicPr>
          <p:cNvPr id="772" name="Google Shape;772;p28" title="選擇產業.mp4">
            <a:hlinkClick r:id="rId3"/>
          </p:cNvPr>
          <p:cNvPicPr preferRelativeResize="0"/>
          <p:nvPr/>
        </p:nvPicPr>
        <p:blipFill>
          <a:blip r:embed="rId4">
            <a:alphaModFix/>
          </a:blip>
          <a:stretch>
            <a:fillRect/>
          </a:stretch>
        </p:blipFill>
        <p:spPr>
          <a:xfrm>
            <a:off x="0" y="1339875"/>
            <a:ext cx="9144000" cy="3429000"/>
          </a:xfrm>
          <a:prstGeom prst="rect">
            <a:avLst/>
          </a:prstGeom>
          <a:noFill/>
          <a:ln>
            <a:noFill/>
          </a:ln>
        </p:spPr>
      </p:pic>
      <p:pic>
        <p:nvPicPr>
          <p:cNvPr id="4" name="圖片 3"/>
          <p:cNvPicPr>
            <a:picLocks noChangeAspect="1"/>
          </p:cNvPicPr>
          <p:nvPr/>
        </p:nvPicPr>
        <p:blipFill>
          <a:blip r:embed="rId5"/>
          <a:stretch>
            <a:fillRect/>
          </a:stretch>
        </p:blipFill>
        <p:spPr>
          <a:xfrm>
            <a:off x="7236144" y="-54286"/>
            <a:ext cx="1824488" cy="18244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fade">
                                      <p:cBhvr>
                                        <p:cTn id="7" dur="1000"/>
                                        <p:tgtEl>
                                          <p:spTgt spid="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8" name="Google Shape;298;p16"/>
          <p:cNvSpPr txBox="1"/>
          <p:nvPr/>
        </p:nvSpPr>
        <p:spPr>
          <a:xfrm>
            <a:off x="961948" y="3480520"/>
            <a:ext cx="7287106"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800" dirty="0">
                <a:latin typeface="微軟正黑體" panose="020B0604030504040204" pitchFamily="34" charset="-120"/>
                <a:ea typeface="微軟正黑體" panose="020B0604030504040204" pitchFamily="34" charset="-120"/>
              </a:rPr>
              <a:t>我們希望2050年可以達到淨零排放，以控制全球平均溫度上升不超過2℃。</a:t>
            </a:r>
            <a:endParaRPr sz="2800" dirty="0">
              <a:latin typeface="微軟正黑體" panose="020B0604030504040204" pitchFamily="34" charset="-120"/>
              <a:ea typeface="微軟正黑體" panose="020B0604030504040204" pitchFamily="34" charset="-120"/>
            </a:endParaRPr>
          </a:p>
        </p:txBody>
      </p:sp>
      <p:sp>
        <p:nvSpPr>
          <p:cNvPr id="299" name="Google Shape;299;p16"/>
          <p:cNvSpPr txBox="1"/>
          <p:nvPr/>
        </p:nvSpPr>
        <p:spPr>
          <a:xfrm>
            <a:off x="4975450" y="4639400"/>
            <a:ext cx="381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經濟部 (2022)：https://www.go-moea.tw/</a:t>
            </a:r>
            <a:endParaRPr/>
          </a:p>
        </p:txBody>
      </p:sp>
      <p:sp>
        <p:nvSpPr>
          <p:cNvPr id="3" name="圓角矩形圖說文字 2"/>
          <p:cNvSpPr/>
          <p:nvPr/>
        </p:nvSpPr>
        <p:spPr>
          <a:xfrm>
            <a:off x="6624536" y="2872804"/>
            <a:ext cx="2256818" cy="1001950"/>
          </a:xfrm>
          <a:prstGeom prst="wedgeRoundRectCallout">
            <a:avLst>
              <a:gd name="adj1" fmla="val -34626"/>
              <a:gd name="adj2" fmla="val 70776"/>
              <a:gd name="adj3" fmla="val 16667"/>
            </a:avLst>
          </a:prstGeom>
          <a:solidFill>
            <a:srgbClr val="FFFF0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t>找不到來源</a:t>
            </a:r>
            <a:r>
              <a:rPr lang="en-US" altLang="zh-TW" dirty="0"/>
              <a:t>, </a:t>
            </a:r>
            <a:r>
              <a:rPr lang="zh-TW" altLang="en-US" dirty="0"/>
              <a:t>請確認來源</a:t>
            </a:r>
          </a:p>
          <a:p>
            <a:pPr algn="ctr"/>
            <a:endParaRPr lang="zh-TW" altLang="en-US" dirty="0"/>
          </a:p>
        </p:txBody>
      </p:sp>
      <p:pic>
        <p:nvPicPr>
          <p:cNvPr id="13" name="圖片 12"/>
          <p:cNvPicPr>
            <a:picLocks noChangeAspect="1"/>
          </p:cNvPicPr>
          <p:nvPr/>
        </p:nvPicPr>
        <p:blipFill>
          <a:blip r:embed="rId3"/>
          <a:stretch>
            <a:fillRect/>
          </a:stretch>
        </p:blipFill>
        <p:spPr>
          <a:xfrm>
            <a:off x="2993972" y="117714"/>
            <a:ext cx="3576814" cy="3576814"/>
          </a:xfrm>
          <a:prstGeom prst="rect">
            <a:avLst/>
          </a:prstGeom>
        </p:spPr>
      </p:pic>
      <p:sp>
        <p:nvSpPr>
          <p:cNvPr id="4" name="矩形 3"/>
          <p:cNvSpPr/>
          <p:nvPr/>
        </p:nvSpPr>
        <p:spPr>
          <a:xfrm>
            <a:off x="4241205" y="1752232"/>
            <a:ext cx="1082348" cy="307777"/>
          </a:xfrm>
          <a:prstGeom prst="rect">
            <a:avLst/>
          </a:prstGeom>
          <a:solidFill>
            <a:srgbClr val="FFFF00"/>
          </a:solidFill>
          <a:ln>
            <a:solidFill>
              <a:schemeClr val="tx1"/>
            </a:solidFill>
          </a:ln>
        </p:spPr>
        <p:txBody>
          <a:bodyPr wrap="none">
            <a:spAutoFit/>
          </a:bodyPr>
          <a:lstStyle/>
          <a:p>
            <a:pPr lvl="0"/>
            <a:r>
              <a:rPr lang="zh-TW" altLang="en-US" dirty="0">
                <a:latin typeface="Fira Sans SemiBold"/>
                <a:ea typeface="Fira Sans SemiBold"/>
                <a:cs typeface="Fira Sans SemiBold"/>
                <a:sym typeface="Fira Sans SemiBold"/>
              </a:rPr>
              <a:t>排碳夯算盤</a:t>
            </a:r>
            <a:endParaRPr lang="zh-TW" altLang="en-US" dirty="0">
              <a:solidFill>
                <a:srgbClr val="00002A"/>
              </a:solidFill>
              <a:highlight>
                <a:srgbClr val="FFFFFF"/>
              </a:highlight>
              <a:latin typeface="Fira Sans SemiBold"/>
              <a:ea typeface="Fira Sans SemiBold"/>
              <a:cs typeface="Fira Sans SemiBold"/>
              <a:sym typeface="Fira Sans SemiBo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29"/>
          <p:cNvSpPr txBox="1"/>
          <p:nvPr/>
        </p:nvSpPr>
        <p:spPr>
          <a:xfrm>
            <a:off x="349225" y="352575"/>
            <a:ext cx="5913300" cy="8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800">
                <a:latin typeface="Fira Sans Medium"/>
                <a:ea typeface="Fira Sans Medium"/>
                <a:cs typeface="Fira Sans Medium"/>
                <a:sym typeface="Fira Sans Medium"/>
              </a:rPr>
              <a:t>實際操作</a:t>
            </a:r>
            <a:endParaRPr sz="2800">
              <a:latin typeface="Fira Sans Medium"/>
              <a:ea typeface="Fira Sans Medium"/>
              <a:cs typeface="Fira Sans Medium"/>
              <a:sym typeface="Fira Sans Medium"/>
            </a:endParaRPr>
          </a:p>
        </p:txBody>
      </p:sp>
      <p:pic>
        <p:nvPicPr>
          <p:cNvPr id="778" name="Google Shape;778;p29" title="實際操作.mp4">
            <a:hlinkClick r:id="rId3"/>
          </p:cNvPr>
          <p:cNvPicPr preferRelativeResize="0"/>
          <p:nvPr/>
        </p:nvPicPr>
        <p:blipFill>
          <a:blip r:embed="rId4">
            <a:alphaModFix/>
          </a:blip>
          <a:stretch>
            <a:fillRect/>
          </a:stretch>
        </p:blipFill>
        <p:spPr>
          <a:xfrm>
            <a:off x="0" y="1339875"/>
            <a:ext cx="9144000" cy="3429000"/>
          </a:xfrm>
          <a:prstGeom prst="rect">
            <a:avLst/>
          </a:prstGeom>
          <a:noFill/>
          <a:ln>
            <a:noFill/>
          </a:ln>
        </p:spPr>
      </p:pic>
      <p:pic>
        <p:nvPicPr>
          <p:cNvPr id="4" name="圖片 3"/>
          <p:cNvPicPr>
            <a:picLocks noChangeAspect="1"/>
          </p:cNvPicPr>
          <p:nvPr/>
        </p:nvPicPr>
        <p:blipFill>
          <a:blip r:embed="rId5"/>
          <a:stretch>
            <a:fillRect/>
          </a:stretch>
        </p:blipFill>
        <p:spPr>
          <a:xfrm>
            <a:off x="7236144" y="-54286"/>
            <a:ext cx="1824488" cy="18244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8"/>
                                        </p:tgtEl>
                                        <p:attrNameLst>
                                          <p:attrName>style.visibility</p:attrName>
                                        </p:attrNameLst>
                                      </p:cBhvr>
                                      <p:to>
                                        <p:strVal val="visible"/>
                                      </p:to>
                                    </p:set>
                                    <p:animEffect transition="in" filter="fade">
                                      <p:cBhvr>
                                        <p:cTn id="7" dur="1000"/>
                                        <p:tgtEl>
                                          <p:spTgt spid="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30"/>
          <p:cNvSpPr/>
          <p:nvPr/>
        </p:nvSpPr>
        <p:spPr>
          <a:xfrm>
            <a:off x="2170236" y="2095272"/>
            <a:ext cx="133500" cy="133533"/>
          </a:xfrm>
          <a:custGeom>
            <a:avLst/>
            <a:gdLst/>
            <a:ahLst/>
            <a:cxnLst/>
            <a:rect l="l" t="t" r="r" b="b"/>
            <a:pathLst>
              <a:path w="4086" h="4087" extrusionOk="0">
                <a:moveTo>
                  <a:pt x="2027" y="1"/>
                </a:moveTo>
                <a:cubicBezTo>
                  <a:pt x="919" y="1"/>
                  <a:pt x="0" y="919"/>
                  <a:pt x="0" y="2028"/>
                </a:cubicBezTo>
                <a:cubicBezTo>
                  <a:pt x="0" y="3168"/>
                  <a:pt x="919" y="4086"/>
                  <a:pt x="2027" y="4086"/>
                </a:cubicBezTo>
                <a:cubicBezTo>
                  <a:pt x="3167" y="4086"/>
                  <a:pt x="4086" y="3168"/>
                  <a:pt x="4086" y="2028"/>
                </a:cubicBezTo>
                <a:cubicBezTo>
                  <a:pt x="4086" y="919"/>
                  <a:pt x="3167" y="1"/>
                  <a:pt x="2027"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0"/>
          <p:cNvSpPr/>
          <p:nvPr/>
        </p:nvSpPr>
        <p:spPr>
          <a:xfrm>
            <a:off x="2170236" y="2429501"/>
            <a:ext cx="133500" cy="133500"/>
          </a:xfrm>
          <a:custGeom>
            <a:avLst/>
            <a:gdLst/>
            <a:ahLst/>
            <a:cxnLst/>
            <a:rect l="l" t="t" r="r" b="b"/>
            <a:pathLst>
              <a:path w="4086" h="4086" extrusionOk="0">
                <a:moveTo>
                  <a:pt x="2027" y="1"/>
                </a:moveTo>
                <a:cubicBezTo>
                  <a:pt x="919" y="1"/>
                  <a:pt x="0" y="919"/>
                  <a:pt x="0" y="2059"/>
                </a:cubicBezTo>
                <a:cubicBezTo>
                  <a:pt x="0" y="3168"/>
                  <a:pt x="919" y="4086"/>
                  <a:pt x="2027" y="4086"/>
                </a:cubicBezTo>
                <a:cubicBezTo>
                  <a:pt x="3167" y="4086"/>
                  <a:pt x="4086" y="3168"/>
                  <a:pt x="4086" y="2059"/>
                </a:cubicBezTo>
                <a:cubicBezTo>
                  <a:pt x="4086" y="919"/>
                  <a:pt x="3167" y="1"/>
                  <a:pt x="2027"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a:off x="2170236" y="2763697"/>
            <a:ext cx="133500" cy="133500"/>
          </a:xfrm>
          <a:custGeom>
            <a:avLst/>
            <a:gdLst/>
            <a:ahLst/>
            <a:cxnLst/>
            <a:rect l="l" t="t" r="r" b="b"/>
            <a:pathLst>
              <a:path w="4086" h="4086" extrusionOk="0">
                <a:moveTo>
                  <a:pt x="2027" y="0"/>
                </a:moveTo>
                <a:cubicBezTo>
                  <a:pt x="919" y="0"/>
                  <a:pt x="0" y="918"/>
                  <a:pt x="0" y="2027"/>
                </a:cubicBezTo>
                <a:cubicBezTo>
                  <a:pt x="0" y="3167"/>
                  <a:pt x="919" y="4085"/>
                  <a:pt x="2027" y="4085"/>
                </a:cubicBezTo>
                <a:cubicBezTo>
                  <a:pt x="3167" y="4085"/>
                  <a:pt x="4086" y="3167"/>
                  <a:pt x="4086" y="2027"/>
                </a:cubicBezTo>
                <a:cubicBezTo>
                  <a:pt x="4086" y="918"/>
                  <a:pt x="3167" y="0"/>
                  <a:pt x="2027"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rot="10800000">
            <a:off x="2236471" y="1290297"/>
            <a:ext cx="846777" cy="877453"/>
          </a:xfrm>
          <a:custGeom>
            <a:avLst/>
            <a:gdLst/>
            <a:ahLst/>
            <a:cxnLst/>
            <a:rect l="l" t="t" r="r" b="b"/>
            <a:pathLst>
              <a:path w="28883" h="26856" extrusionOk="0">
                <a:moveTo>
                  <a:pt x="28661" y="0"/>
                </a:moveTo>
                <a:lnTo>
                  <a:pt x="10514" y="26507"/>
                </a:lnTo>
                <a:lnTo>
                  <a:pt x="0" y="26507"/>
                </a:lnTo>
                <a:lnTo>
                  <a:pt x="0" y="26856"/>
                </a:lnTo>
                <a:lnTo>
                  <a:pt x="10609" y="26856"/>
                </a:lnTo>
                <a:lnTo>
                  <a:pt x="28882" y="285"/>
                </a:lnTo>
                <a:lnTo>
                  <a:pt x="2866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rot="10800000">
            <a:off x="2236475" y="2005234"/>
            <a:ext cx="1368980" cy="499791"/>
          </a:xfrm>
          <a:custGeom>
            <a:avLst/>
            <a:gdLst/>
            <a:ahLst/>
            <a:cxnLst/>
            <a:rect l="l" t="t" r="r" b="b"/>
            <a:pathLst>
              <a:path w="28851" h="15297" extrusionOk="0">
                <a:moveTo>
                  <a:pt x="28692" y="0"/>
                </a:moveTo>
                <a:lnTo>
                  <a:pt x="10863" y="14916"/>
                </a:lnTo>
                <a:lnTo>
                  <a:pt x="0" y="14916"/>
                </a:lnTo>
                <a:lnTo>
                  <a:pt x="0" y="15296"/>
                </a:lnTo>
                <a:lnTo>
                  <a:pt x="10926" y="15296"/>
                </a:lnTo>
                <a:lnTo>
                  <a:pt x="28851" y="348"/>
                </a:lnTo>
                <a:lnTo>
                  <a:pt x="2869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 name="Google Shape;788;p30"/>
          <p:cNvGrpSpPr/>
          <p:nvPr/>
        </p:nvGrpSpPr>
        <p:grpSpPr>
          <a:xfrm>
            <a:off x="4283775" y="2400875"/>
            <a:ext cx="4686721" cy="710925"/>
            <a:chOff x="3981953" y="1661655"/>
            <a:chExt cx="4885054" cy="867193"/>
          </a:xfrm>
        </p:grpSpPr>
        <p:sp>
          <p:nvSpPr>
            <p:cNvPr id="789" name="Google Shape;789;p30"/>
            <p:cNvSpPr/>
            <p:nvPr/>
          </p:nvSpPr>
          <p:spPr>
            <a:xfrm>
              <a:off x="4147875" y="1722775"/>
              <a:ext cx="4693470" cy="791620"/>
            </a:xfrm>
            <a:custGeom>
              <a:avLst/>
              <a:gdLst/>
              <a:ahLst/>
              <a:cxnLst/>
              <a:rect l="l" t="t" r="r" b="b"/>
              <a:pathLst>
                <a:path w="143652" h="19066" extrusionOk="0">
                  <a:moveTo>
                    <a:pt x="9533" y="1"/>
                  </a:moveTo>
                  <a:cubicBezTo>
                    <a:pt x="4276" y="1"/>
                    <a:pt x="1" y="4276"/>
                    <a:pt x="1" y="9533"/>
                  </a:cubicBezTo>
                  <a:cubicBezTo>
                    <a:pt x="1" y="14758"/>
                    <a:pt x="4276" y="19065"/>
                    <a:pt x="9533" y="19065"/>
                  </a:cubicBezTo>
                  <a:lnTo>
                    <a:pt x="134119" y="19065"/>
                  </a:lnTo>
                  <a:cubicBezTo>
                    <a:pt x="139345" y="19065"/>
                    <a:pt x="143652" y="14758"/>
                    <a:pt x="143652" y="9533"/>
                  </a:cubicBezTo>
                  <a:cubicBezTo>
                    <a:pt x="143652" y="4276"/>
                    <a:pt x="139345" y="1"/>
                    <a:pt x="13411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4022422" y="1722737"/>
              <a:ext cx="693526" cy="791620"/>
            </a:xfrm>
            <a:custGeom>
              <a:avLst/>
              <a:gdLst/>
              <a:ahLst/>
              <a:cxnLst/>
              <a:rect l="l" t="t" r="r" b="b"/>
              <a:pathLst>
                <a:path w="19066" h="19066" extrusionOk="0">
                  <a:moveTo>
                    <a:pt x="9533" y="1"/>
                  </a:moveTo>
                  <a:cubicBezTo>
                    <a:pt x="4276" y="1"/>
                    <a:pt x="1" y="4244"/>
                    <a:pt x="1" y="9533"/>
                  </a:cubicBezTo>
                  <a:cubicBezTo>
                    <a:pt x="1" y="14790"/>
                    <a:pt x="4276" y="19065"/>
                    <a:pt x="9533" y="19065"/>
                  </a:cubicBezTo>
                  <a:cubicBezTo>
                    <a:pt x="14790" y="19065"/>
                    <a:pt x="19065" y="14790"/>
                    <a:pt x="19065" y="9533"/>
                  </a:cubicBezTo>
                  <a:cubicBezTo>
                    <a:pt x="19065" y="4244"/>
                    <a:pt x="14790" y="1"/>
                    <a:pt x="9533" y="1"/>
                  </a:cubicBez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2500">
                  <a:solidFill>
                    <a:srgbClr val="FFFFFF"/>
                  </a:solidFill>
                  <a:latin typeface="Fira Sans"/>
                  <a:ea typeface="Fira Sans"/>
                  <a:cs typeface="Fira Sans"/>
                  <a:sym typeface="Fira Sans"/>
                </a:rPr>
                <a:t>3</a:t>
              </a:r>
              <a:endParaRPr sz="2500">
                <a:solidFill>
                  <a:srgbClr val="FFFFFF"/>
                </a:solidFill>
                <a:latin typeface="Fira Sans"/>
                <a:ea typeface="Fira Sans"/>
                <a:cs typeface="Fira Sans"/>
                <a:sym typeface="Fira Sans"/>
              </a:endParaRPr>
            </a:p>
          </p:txBody>
        </p:sp>
        <p:sp>
          <p:nvSpPr>
            <p:cNvPr id="791" name="Google Shape;791;p30"/>
            <p:cNvSpPr/>
            <p:nvPr/>
          </p:nvSpPr>
          <p:spPr>
            <a:xfrm>
              <a:off x="3981953" y="1707001"/>
              <a:ext cx="734010" cy="821847"/>
            </a:xfrm>
            <a:custGeom>
              <a:avLst/>
              <a:gdLst/>
              <a:ahLst/>
              <a:cxnLst/>
              <a:rect l="l" t="t" r="r" b="b"/>
              <a:pathLst>
                <a:path w="19762" h="19794" extrusionOk="0">
                  <a:moveTo>
                    <a:pt x="9881" y="697"/>
                  </a:moveTo>
                  <a:cubicBezTo>
                    <a:pt x="14948" y="697"/>
                    <a:pt x="19065" y="4846"/>
                    <a:pt x="19065" y="9913"/>
                  </a:cubicBezTo>
                  <a:cubicBezTo>
                    <a:pt x="19065" y="14980"/>
                    <a:pt x="14948" y="19097"/>
                    <a:pt x="9881" y="19097"/>
                  </a:cubicBezTo>
                  <a:cubicBezTo>
                    <a:pt x="4814" y="19097"/>
                    <a:pt x="697" y="14980"/>
                    <a:pt x="697" y="9913"/>
                  </a:cubicBezTo>
                  <a:cubicBezTo>
                    <a:pt x="697" y="4846"/>
                    <a:pt x="4814" y="697"/>
                    <a:pt x="9881" y="697"/>
                  </a:cubicBezTo>
                  <a:close/>
                  <a:moveTo>
                    <a:pt x="9881" y="1"/>
                  </a:moveTo>
                  <a:cubicBezTo>
                    <a:pt x="7252" y="1"/>
                    <a:pt x="4751" y="1046"/>
                    <a:pt x="2882" y="2914"/>
                  </a:cubicBezTo>
                  <a:cubicBezTo>
                    <a:pt x="1014" y="4783"/>
                    <a:pt x="0" y="7253"/>
                    <a:pt x="0" y="9913"/>
                  </a:cubicBezTo>
                  <a:cubicBezTo>
                    <a:pt x="0" y="12541"/>
                    <a:pt x="1014" y="15043"/>
                    <a:pt x="2882" y="16912"/>
                  </a:cubicBezTo>
                  <a:cubicBezTo>
                    <a:pt x="4751" y="18780"/>
                    <a:pt x="7252" y="19794"/>
                    <a:pt x="9881" y="19794"/>
                  </a:cubicBezTo>
                  <a:cubicBezTo>
                    <a:pt x="12541" y="19794"/>
                    <a:pt x="15011" y="18780"/>
                    <a:pt x="16880" y="16912"/>
                  </a:cubicBezTo>
                  <a:cubicBezTo>
                    <a:pt x="18748" y="15043"/>
                    <a:pt x="19762" y="12541"/>
                    <a:pt x="19762" y="9913"/>
                  </a:cubicBezTo>
                  <a:cubicBezTo>
                    <a:pt x="19762" y="7253"/>
                    <a:pt x="18748" y="4783"/>
                    <a:pt x="16880" y="2914"/>
                  </a:cubicBezTo>
                  <a:cubicBezTo>
                    <a:pt x="15011" y="1046"/>
                    <a:pt x="12541" y="1"/>
                    <a:pt x="98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txBox="1"/>
            <p:nvPr/>
          </p:nvSpPr>
          <p:spPr>
            <a:xfrm>
              <a:off x="4924108" y="1661655"/>
              <a:ext cx="39429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FFFFFF"/>
                  </a:solidFill>
                  <a:latin typeface="Fira Sans Medium"/>
                  <a:ea typeface="Fira Sans Medium"/>
                  <a:cs typeface="Fira Sans Medium"/>
                  <a:sym typeface="Fira Sans Medium"/>
                </a:rPr>
                <a:t>趨勢分析</a:t>
              </a:r>
              <a:endParaRPr>
                <a:solidFill>
                  <a:srgbClr val="FFFFFF"/>
                </a:solidFill>
                <a:latin typeface="Fira Sans Medium"/>
                <a:ea typeface="Fira Sans Medium"/>
                <a:cs typeface="Fira Sans Medium"/>
                <a:sym typeface="Fira Sans Medium"/>
              </a:endParaRPr>
            </a:p>
          </p:txBody>
        </p:sp>
        <p:sp>
          <p:nvSpPr>
            <p:cNvPr id="793" name="Google Shape;793;p30"/>
            <p:cNvSpPr txBox="1"/>
            <p:nvPr/>
          </p:nvSpPr>
          <p:spPr>
            <a:xfrm>
              <a:off x="4924105" y="2088516"/>
              <a:ext cx="3942900" cy="360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zh-TW" sz="1000">
                  <a:solidFill>
                    <a:srgbClr val="FFFFFF"/>
                  </a:solidFill>
                  <a:latin typeface="Fira Sans"/>
                  <a:ea typeface="Fira Sans"/>
                  <a:cs typeface="Fira Sans"/>
                  <a:sym typeface="Fira Sans"/>
                </a:rPr>
                <a:t>預測碳排放跟歷史資料的趨勢圖、跟相關產業碳排放比較圖 </a:t>
              </a:r>
              <a:endParaRPr sz="1000">
                <a:solidFill>
                  <a:srgbClr val="FFFFFF"/>
                </a:solidFill>
                <a:latin typeface="Fira Sans"/>
                <a:ea typeface="Fira Sans"/>
                <a:cs typeface="Fira Sans"/>
                <a:sym typeface="Fira Sans"/>
              </a:endParaRPr>
            </a:p>
          </p:txBody>
        </p:sp>
      </p:grpSp>
      <p:grpSp>
        <p:nvGrpSpPr>
          <p:cNvPr id="794" name="Google Shape;794;p30"/>
          <p:cNvGrpSpPr/>
          <p:nvPr/>
        </p:nvGrpSpPr>
        <p:grpSpPr>
          <a:xfrm>
            <a:off x="457208" y="1291963"/>
            <a:ext cx="1583901" cy="2408552"/>
            <a:chOff x="1051013" y="2087800"/>
            <a:chExt cx="1198200" cy="1694254"/>
          </a:xfrm>
        </p:grpSpPr>
        <p:grpSp>
          <p:nvGrpSpPr>
            <p:cNvPr id="795" name="Google Shape;795;p30"/>
            <p:cNvGrpSpPr/>
            <p:nvPr/>
          </p:nvGrpSpPr>
          <p:grpSpPr>
            <a:xfrm>
              <a:off x="1151725" y="2508900"/>
              <a:ext cx="1011780" cy="1273154"/>
              <a:chOff x="1151725" y="2508900"/>
              <a:chExt cx="1011780" cy="1273154"/>
            </a:xfrm>
          </p:grpSpPr>
          <p:sp>
            <p:nvSpPr>
              <p:cNvPr id="796" name="Google Shape;796;p30"/>
              <p:cNvSpPr/>
              <p:nvPr/>
            </p:nvSpPr>
            <p:spPr>
              <a:xfrm>
                <a:off x="1151725" y="2508900"/>
                <a:ext cx="1011780" cy="1273154"/>
              </a:xfrm>
              <a:custGeom>
                <a:avLst/>
                <a:gdLst/>
                <a:ahLst/>
                <a:cxnLst/>
                <a:rect l="l" t="t" r="r" b="b"/>
                <a:pathLst>
                  <a:path w="12796" h="17039" extrusionOk="0">
                    <a:moveTo>
                      <a:pt x="2059" y="0"/>
                    </a:moveTo>
                    <a:cubicBezTo>
                      <a:pt x="919" y="0"/>
                      <a:pt x="1" y="919"/>
                      <a:pt x="1" y="2059"/>
                    </a:cubicBezTo>
                    <a:lnTo>
                      <a:pt x="1" y="15011"/>
                    </a:lnTo>
                    <a:cubicBezTo>
                      <a:pt x="1" y="16151"/>
                      <a:pt x="919" y="17038"/>
                      <a:pt x="2059" y="17038"/>
                    </a:cubicBezTo>
                    <a:lnTo>
                      <a:pt x="10768" y="17038"/>
                    </a:lnTo>
                    <a:cubicBezTo>
                      <a:pt x="11908" y="17038"/>
                      <a:pt x="12795" y="16151"/>
                      <a:pt x="12795" y="15011"/>
                    </a:cubicBezTo>
                    <a:lnTo>
                      <a:pt x="12795" y="2059"/>
                    </a:lnTo>
                    <a:cubicBezTo>
                      <a:pt x="12795" y="919"/>
                      <a:pt x="11908" y="0"/>
                      <a:pt x="1076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1296976" y="2641382"/>
                <a:ext cx="723807" cy="946628"/>
              </a:xfrm>
              <a:custGeom>
                <a:avLst/>
                <a:gdLst/>
                <a:ahLst/>
                <a:cxnLst/>
                <a:rect l="l" t="t" r="r" b="b"/>
                <a:pathLst>
                  <a:path w="9154" h="12669" extrusionOk="0">
                    <a:moveTo>
                      <a:pt x="1" y="1"/>
                    </a:moveTo>
                    <a:lnTo>
                      <a:pt x="1" y="12668"/>
                    </a:lnTo>
                    <a:lnTo>
                      <a:pt x="9153" y="12668"/>
                    </a:lnTo>
                    <a:lnTo>
                      <a:pt x="9153"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1612544" y="3635257"/>
                <a:ext cx="92670" cy="87647"/>
              </a:xfrm>
              <a:custGeom>
                <a:avLst/>
                <a:gdLst/>
                <a:ahLst/>
                <a:cxnLst/>
                <a:rect l="l" t="t" r="r" b="b"/>
                <a:pathLst>
                  <a:path w="1172" h="1173" extrusionOk="0">
                    <a:moveTo>
                      <a:pt x="570" y="1"/>
                    </a:moveTo>
                    <a:cubicBezTo>
                      <a:pt x="253" y="1"/>
                      <a:pt x="0" y="254"/>
                      <a:pt x="0" y="602"/>
                    </a:cubicBezTo>
                    <a:cubicBezTo>
                      <a:pt x="0" y="919"/>
                      <a:pt x="253" y="1172"/>
                      <a:pt x="570" y="1172"/>
                    </a:cubicBezTo>
                    <a:cubicBezTo>
                      <a:pt x="918" y="1172"/>
                      <a:pt x="1172" y="919"/>
                      <a:pt x="1172" y="602"/>
                    </a:cubicBezTo>
                    <a:cubicBezTo>
                      <a:pt x="1172" y="254"/>
                      <a:pt x="918" y="1"/>
                      <a:pt x="570"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1296976" y="2641382"/>
                <a:ext cx="723807" cy="946628"/>
              </a:xfrm>
              <a:custGeom>
                <a:avLst/>
                <a:gdLst/>
                <a:ahLst/>
                <a:cxnLst/>
                <a:rect l="l" t="t" r="r" b="b"/>
                <a:pathLst>
                  <a:path w="9154" h="12669" extrusionOk="0">
                    <a:moveTo>
                      <a:pt x="1" y="1"/>
                    </a:moveTo>
                    <a:lnTo>
                      <a:pt x="9153" y="12668"/>
                    </a:lnTo>
                    <a:lnTo>
                      <a:pt x="9153"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1354618" y="2837826"/>
                <a:ext cx="105242" cy="146750"/>
              </a:xfrm>
              <a:custGeom>
                <a:avLst/>
                <a:gdLst/>
                <a:ahLst/>
                <a:cxnLst/>
                <a:rect l="l" t="t" r="r" b="b"/>
                <a:pathLst>
                  <a:path w="1331" h="1964" extrusionOk="0">
                    <a:moveTo>
                      <a:pt x="665" y="222"/>
                    </a:moveTo>
                    <a:cubicBezTo>
                      <a:pt x="823" y="222"/>
                      <a:pt x="950" y="285"/>
                      <a:pt x="982" y="444"/>
                    </a:cubicBezTo>
                    <a:cubicBezTo>
                      <a:pt x="1045" y="570"/>
                      <a:pt x="1077" y="760"/>
                      <a:pt x="1077" y="982"/>
                    </a:cubicBezTo>
                    <a:cubicBezTo>
                      <a:pt x="1077" y="1267"/>
                      <a:pt x="1045" y="1489"/>
                      <a:pt x="950" y="1584"/>
                    </a:cubicBezTo>
                    <a:cubicBezTo>
                      <a:pt x="887" y="1710"/>
                      <a:pt x="792" y="1774"/>
                      <a:pt x="665" y="1774"/>
                    </a:cubicBezTo>
                    <a:cubicBezTo>
                      <a:pt x="507" y="1774"/>
                      <a:pt x="380" y="1679"/>
                      <a:pt x="317" y="1489"/>
                    </a:cubicBezTo>
                    <a:cubicBezTo>
                      <a:pt x="285" y="1362"/>
                      <a:pt x="253" y="1204"/>
                      <a:pt x="253" y="1014"/>
                    </a:cubicBezTo>
                    <a:cubicBezTo>
                      <a:pt x="253" y="760"/>
                      <a:pt x="285" y="570"/>
                      <a:pt x="348" y="412"/>
                    </a:cubicBezTo>
                    <a:cubicBezTo>
                      <a:pt x="443" y="285"/>
                      <a:pt x="538" y="222"/>
                      <a:pt x="665" y="222"/>
                    </a:cubicBezTo>
                    <a:close/>
                    <a:moveTo>
                      <a:pt x="665" y="0"/>
                    </a:moveTo>
                    <a:cubicBezTo>
                      <a:pt x="380" y="0"/>
                      <a:pt x="190" y="159"/>
                      <a:pt x="95" y="444"/>
                    </a:cubicBezTo>
                    <a:cubicBezTo>
                      <a:pt x="32" y="602"/>
                      <a:pt x="0" y="792"/>
                      <a:pt x="0" y="1014"/>
                    </a:cubicBezTo>
                    <a:cubicBezTo>
                      <a:pt x="0" y="1267"/>
                      <a:pt x="63" y="1520"/>
                      <a:pt x="158" y="1679"/>
                    </a:cubicBezTo>
                    <a:cubicBezTo>
                      <a:pt x="253" y="1869"/>
                      <a:pt x="443" y="1964"/>
                      <a:pt x="665" y="1964"/>
                    </a:cubicBezTo>
                    <a:cubicBezTo>
                      <a:pt x="919" y="1964"/>
                      <a:pt x="1109" y="1837"/>
                      <a:pt x="1204" y="1615"/>
                    </a:cubicBezTo>
                    <a:cubicBezTo>
                      <a:pt x="1299" y="1425"/>
                      <a:pt x="1330" y="1204"/>
                      <a:pt x="1330" y="950"/>
                    </a:cubicBezTo>
                    <a:cubicBezTo>
                      <a:pt x="1330" y="697"/>
                      <a:pt x="1299" y="475"/>
                      <a:pt x="1204" y="317"/>
                    </a:cubicBezTo>
                    <a:cubicBezTo>
                      <a:pt x="1077" y="95"/>
                      <a:pt x="919" y="0"/>
                      <a:pt x="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1489827" y="2837826"/>
                <a:ext cx="55112" cy="144434"/>
              </a:xfrm>
              <a:custGeom>
                <a:avLst/>
                <a:gdLst/>
                <a:ahLst/>
                <a:cxnLst/>
                <a:rect l="l" t="t" r="r" b="b"/>
                <a:pathLst>
                  <a:path w="697" h="1933" extrusionOk="0">
                    <a:moveTo>
                      <a:pt x="507" y="0"/>
                    </a:moveTo>
                    <a:cubicBezTo>
                      <a:pt x="475" y="159"/>
                      <a:pt x="444" y="254"/>
                      <a:pt x="380" y="285"/>
                    </a:cubicBezTo>
                    <a:cubicBezTo>
                      <a:pt x="285" y="317"/>
                      <a:pt x="190" y="349"/>
                      <a:pt x="0" y="380"/>
                    </a:cubicBezTo>
                    <a:lnTo>
                      <a:pt x="0" y="570"/>
                    </a:lnTo>
                    <a:lnTo>
                      <a:pt x="444" y="570"/>
                    </a:lnTo>
                    <a:lnTo>
                      <a:pt x="444" y="1932"/>
                    </a:lnTo>
                    <a:lnTo>
                      <a:pt x="697" y="1932"/>
                    </a:lnTo>
                    <a:lnTo>
                      <a:pt x="6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1597442" y="2837826"/>
                <a:ext cx="105321" cy="146750"/>
              </a:xfrm>
              <a:custGeom>
                <a:avLst/>
                <a:gdLst/>
                <a:ahLst/>
                <a:cxnLst/>
                <a:rect l="l" t="t" r="r" b="b"/>
                <a:pathLst>
                  <a:path w="1332" h="1964" extrusionOk="0">
                    <a:moveTo>
                      <a:pt x="666" y="222"/>
                    </a:moveTo>
                    <a:cubicBezTo>
                      <a:pt x="824" y="222"/>
                      <a:pt x="919" y="285"/>
                      <a:pt x="983" y="444"/>
                    </a:cubicBezTo>
                    <a:cubicBezTo>
                      <a:pt x="1014" y="570"/>
                      <a:pt x="1046" y="760"/>
                      <a:pt x="1046" y="982"/>
                    </a:cubicBezTo>
                    <a:cubicBezTo>
                      <a:pt x="1046" y="1267"/>
                      <a:pt x="1014" y="1489"/>
                      <a:pt x="951" y="1584"/>
                    </a:cubicBezTo>
                    <a:cubicBezTo>
                      <a:pt x="888" y="1710"/>
                      <a:pt x="761" y="1774"/>
                      <a:pt x="634" y="1774"/>
                    </a:cubicBezTo>
                    <a:cubicBezTo>
                      <a:pt x="476" y="1774"/>
                      <a:pt x="381" y="1679"/>
                      <a:pt x="318" y="1489"/>
                    </a:cubicBezTo>
                    <a:cubicBezTo>
                      <a:pt x="286" y="1362"/>
                      <a:pt x="254" y="1204"/>
                      <a:pt x="254" y="1014"/>
                    </a:cubicBezTo>
                    <a:cubicBezTo>
                      <a:pt x="254" y="760"/>
                      <a:pt x="286" y="570"/>
                      <a:pt x="349" y="412"/>
                    </a:cubicBezTo>
                    <a:cubicBezTo>
                      <a:pt x="413" y="285"/>
                      <a:pt x="508" y="222"/>
                      <a:pt x="666" y="222"/>
                    </a:cubicBezTo>
                    <a:close/>
                    <a:moveTo>
                      <a:pt x="634" y="0"/>
                    </a:moveTo>
                    <a:cubicBezTo>
                      <a:pt x="381" y="0"/>
                      <a:pt x="191" y="159"/>
                      <a:pt x="64" y="444"/>
                    </a:cubicBezTo>
                    <a:cubicBezTo>
                      <a:pt x="33" y="602"/>
                      <a:pt x="1" y="792"/>
                      <a:pt x="1" y="1014"/>
                    </a:cubicBezTo>
                    <a:cubicBezTo>
                      <a:pt x="1" y="1267"/>
                      <a:pt x="33" y="1520"/>
                      <a:pt x="128" y="1679"/>
                    </a:cubicBezTo>
                    <a:cubicBezTo>
                      <a:pt x="254" y="1869"/>
                      <a:pt x="413" y="1964"/>
                      <a:pt x="666" y="1964"/>
                    </a:cubicBezTo>
                    <a:cubicBezTo>
                      <a:pt x="919" y="1964"/>
                      <a:pt x="1078" y="1837"/>
                      <a:pt x="1204" y="1615"/>
                    </a:cubicBezTo>
                    <a:cubicBezTo>
                      <a:pt x="1268" y="1425"/>
                      <a:pt x="1331" y="1204"/>
                      <a:pt x="1331" y="950"/>
                    </a:cubicBezTo>
                    <a:cubicBezTo>
                      <a:pt x="1331" y="697"/>
                      <a:pt x="1268" y="475"/>
                      <a:pt x="1204" y="317"/>
                    </a:cubicBezTo>
                    <a:cubicBezTo>
                      <a:pt x="1078" y="95"/>
                      <a:pt x="888" y="0"/>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1732730" y="2837826"/>
                <a:ext cx="55112" cy="144434"/>
              </a:xfrm>
              <a:custGeom>
                <a:avLst/>
                <a:gdLst/>
                <a:ahLst/>
                <a:cxnLst/>
                <a:rect l="l" t="t" r="r" b="b"/>
                <a:pathLst>
                  <a:path w="697" h="1933" extrusionOk="0">
                    <a:moveTo>
                      <a:pt x="507" y="0"/>
                    </a:moveTo>
                    <a:cubicBezTo>
                      <a:pt x="475" y="159"/>
                      <a:pt x="412" y="254"/>
                      <a:pt x="348" y="285"/>
                    </a:cubicBezTo>
                    <a:cubicBezTo>
                      <a:pt x="285" y="317"/>
                      <a:pt x="158" y="349"/>
                      <a:pt x="0" y="380"/>
                    </a:cubicBezTo>
                    <a:lnTo>
                      <a:pt x="0" y="570"/>
                    </a:lnTo>
                    <a:lnTo>
                      <a:pt x="443" y="570"/>
                    </a:lnTo>
                    <a:lnTo>
                      <a:pt x="443" y="1932"/>
                    </a:lnTo>
                    <a:lnTo>
                      <a:pt x="697" y="1932"/>
                    </a:lnTo>
                    <a:lnTo>
                      <a:pt x="6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1837893" y="2837826"/>
                <a:ext cx="105242" cy="146750"/>
              </a:xfrm>
              <a:custGeom>
                <a:avLst/>
                <a:gdLst/>
                <a:ahLst/>
                <a:cxnLst/>
                <a:rect l="l" t="t" r="r" b="b"/>
                <a:pathLst>
                  <a:path w="1331" h="1964" extrusionOk="0">
                    <a:moveTo>
                      <a:pt x="697" y="222"/>
                    </a:moveTo>
                    <a:cubicBezTo>
                      <a:pt x="824" y="222"/>
                      <a:pt x="950" y="285"/>
                      <a:pt x="982" y="444"/>
                    </a:cubicBezTo>
                    <a:cubicBezTo>
                      <a:pt x="1045" y="570"/>
                      <a:pt x="1077" y="760"/>
                      <a:pt x="1077" y="982"/>
                    </a:cubicBezTo>
                    <a:cubicBezTo>
                      <a:pt x="1077" y="1267"/>
                      <a:pt x="1045" y="1489"/>
                      <a:pt x="950" y="1584"/>
                    </a:cubicBezTo>
                    <a:cubicBezTo>
                      <a:pt x="887" y="1710"/>
                      <a:pt x="792" y="1774"/>
                      <a:pt x="665" y="1774"/>
                    </a:cubicBezTo>
                    <a:cubicBezTo>
                      <a:pt x="507" y="1774"/>
                      <a:pt x="412" y="1679"/>
                      <a:pt x="349" y="1489"/>
                    </a:cubicBezTo>
                    <a:cubicBezTo>
                      <a:pt x="285" y="1362"/>
                      <a:pt x="254" y="1204"/>
                      <a:pt x="254" y="1014"/>
                    </a:cubicBezTo>
                    <a:cubicBezTo>
                      <a:pt x="254" y="760"/>
                      <a:pt x="285" y="570"/>
                      <a:pt x="380" y="412"/>
                    </a:cubicBezTo>
                    <a:cubicBezTo>
                      <a:pt x="444" y="285"/>
                      <a:pt x="539" y="222"/>
                      <a:pt x="697" y="222"/>
                    </a:cubicBezTo>
                    <a:close/>
                    <a:moveTo>
                      <a:pt x="665" y="0"/>
                    </a:moveTo>
                    <a:cubicBezTo>
                      <a:pt x="380" y="0"/>
                      <a:pt x="190" y="159"/>
                      <a:pt x="95" y="444"/>
                    </a:cubicBezTo>
                    <a:cubicBezTo>
                      <a:pt x="32" y="602"/>
                      <a:pt x="0" y="792"/>
                      <a:pt x="0" y="1014"/>
                    </a:cubicBezTo>
                    <a:cubicBezTo>
                      <a:pt x="0" y="1267"/>
                      <a:pt x="64" y="1520"/>
                      <a:pt x="159" y="1679"/>
                    </a:cubicBezTo>
                    <a:cubicBezTo>
                      <a:pt x="254" y="1869"/>
                      <a:pt x="444" y="1964"/>
                      <a:pt x="665" y="1964"/>
                    </a:cubicBezTo>
                    <a:cubicBezTo>
                      <a:pt x="919" y="1964"/>
                      <a:pt x="1109" y="1837"/>
                      <a:pt x="1235" y="1615"/>
                    </a:cubicBezTo>
                    <a:cubicBezTo>
                      <a:pt x="1299" y="1425"/>
                      <a:pt x="1330" y="1204"/>
                      <a:pt x="1330" y="950"/>
                    </a:cubicBezTo>
                    <a:cubicBezTo>
                      <a:pt x="1330" y="697"/>
                      <a:pt x="1299" y="475"/>
                      <a:pt x="1204" y="317"/>
                    </a:cubicBezTo>
                    <a:cubicBezTo>
                      <a:pt x="1109" y="95"/>
                      <a:pt x="919" y="0"/>
                      <a:pt x="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1354618" y="3022389"/>
                <a:ext cx="105242" cy="146750"/>
              </a:xfrm>
              <a:custGeom>
                <a:avLst/>
                <a:gdLst/>
                <a:ahLst/>
                <a:cxnLst/>
                <a:rect l="l" t="t" r="r" b="b"/>
                <a:pathLst>
                  <a:path w="1331" h="1964" extrusionOk="0">
                    <a:moveTo>
                      <a:pt x="665" y="222"/>
                    </a:moveTo>
                    <a:cubicBezTo>
                      <a:pt x="823" y="222"/>
                      <a:pt x="950" y="285"/>
                      <a:pt x="982" y="412"/>
                    </a:cubicBezTo>
                    <a:cubicBezTo>
                      <a:pt x="1045" y="570"/>
                      <a:pt x="1077" y="729"/>
                      <a:pt x="1077" y="950"/>
                    </a:cubicBezTo>
                    <a:cubicBezTo>
                      <a:pt x="1077" y="1267"/>
                      <a:pt x="1045" y="1457"/>
                      <a:pt x="950" y="1584"/>
                    </a:cubicBezTo>
                    <a:cubicBezTo>
                      <a:pt x="887" y="1679"/>
                      <a:pt x="792" y="1742"/>
                      <a:pt x="665" y="1742"/>
                    </a:cubicBezTo>
                    <a:cubicBezTo>
                      <a:pt x="507" y="1742"/>
                      <a:pt x="380" y="1647"/>
                      <a:pt x="317" y="1457"/>
                    </a:cubicBezTo>
                    <a:cubicBezTo>
                      <a:pt x="285" y="1362"/>
                      <a:pt x="253" y="1204"/>
                      <a:pt x="253" y="1014"/>
                    </a:cubicBezTo>
                    <a:cubicBezTo>
                      <a:pt x="253" y="729"/>
                      <a:pt x="285" y="539"/>
                      <a:pt x="348" y="412"/>
                    </a:cubicBezTo>
                    <a:cubicBezTo>
                      <a:pt x="443" y="285"/>
                      <a:pt x="538" y="222"/>
                      <a:pt x="665" y="222"/>
                    </a:cubicBezTo>
                    <a:close/>
                    <a:moveTo>
                      <a:pt x="665" y="0"/>
                    </a:moveTo>
                    <a:cubicBezTo>
                      <a:pt x="380" y="0"/>
                      <a:pt x="190" y="127"/>
                      <a:pt x="95" y="412"/>
                    </a:cubicBezTo>
                    <a:cubicBezTo>
                      <a:pt x="32" y="570"/>
                      <a:pt x="0" y="760"/>
                      <a:pt x="0" y="982"/>
                    </a:cubicBezTo>
                    <a:cubicBezTo>
                      <a:pt x="0" y="1267"/>
                      <a:pt x="63" y="1489"/>
                      <a:pt x="158" y="1647"/>
                    </a:cubicBezTo>
                    <a:cubicBezTo>
                      <a:pt x="253" y="1869"/>
                      <a:pt x="443" y="1964"/>
                      <a:pt x="665" y="1964"/>
                    </a:cubicBezTo>
                    <a:cubicBezTo>
                      <a:pt x="919" y="1964"/>
                      <a:pt x="1109" y="1837"/>
                      <a:pt x="1204" y="1584"/>
                    </a:cubicBezTo>
                    <a:cubicBezTo>
                      <a:pt x="1299" y="1426"/>
                      <a:pt x="1330" y="1204"/>
                      <a:pt x="1330" y="950"/>
                    </a:cubicBezTo>
                    <a:cubicBezTo>
                      <a:pt x="1330" y="665"/>
                      <a:pt x="1299" y="444"/>
                      <a:pt x="1204" y="285"/>
                    </a:cubicBezTo>
                    <a:cubicBezTo>
                      <a:pt x="1077" y="95"/>
                      <a:pt x="919" y="0"/>
                      <a:pt x="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1489827" y="3022389"/>
                <a:ext cx="55112" cy="142043"/>
              </a:xfrm>
              <a:custGeom>
                <a:avLst/>
                <a:gdLst/>
                <a:ahLst/>
                <a:cxnLst/>
                <a:rect l="l" t="t" r="r" b="b"/>
                <a:pathLst>
                  <a:path w="697" h="1901" extrusionOk="0">
                    <a:moveTo>
                      <a:pt x="507" y="0"/>
                    </a:moveTo>
                    <a:cubicBezTo>
                      <a:pt x="475" y="127"/>
                      <a:pt x="444" y="222"/>
                      <a:pt x="380" y="285"/>
                    </a:cubicBezTo>
                    <a:cubicBezTo>
                      <a:pt x="285" y="317"/>
                      <a:pt x="190" y="349"/>
                      <a:pt x="0" y="349"/>
                    </a:cubicBezTo>
                    <a:lnTo>
                      <a:pt x="0" y="539"/>
                    </a:lnTo>
                    <a:lnTo>
                      <a:pt x="444" y="539"/>
                    </a:lnTo>
                    <a:lnTo>
                      <a:pt x="444" y="1901"/>
                    </a:lnTo>
                    <a:lnTo>
                      <a:pt x="697" y="1901"/>
                    </a:lnTo>
                    <a:lnTo>
                      <a:pt x="6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1597442" y="3022389"/>
                <a:ext cx="105321" cy="146750"/>
              </a:xfrm>
              <a:custGeom>
                <a:avLst/>
                <a:gdLst/>
                <a:ahLst/>
                <a:cxnLst/>
                <a:rect l="l" t="t" r="r" b="b"/>
                <a:pathLst>
                  <a:path w="1332" h="1964" extrusionOk="0">
                    <a:moveTo>
                      <a:pt x="666" y="222"/>
                    </a:moveTo>
                    <a:cubicBezTo>
                      <a:pt x="824" y="222"/>
                      <a:pt x="919" y="285"/>
                      <a:pt x="983" y="412"/>
                    </a:cubicBezTo>
                    <a:cubicBezTo>
                      <a:pt x="1014" y="570"/>
                      <a:pt x="1046" y="729"/>
                      <a:pt x="1046" y="950"/>
                    </a:cubicBezTo>
                    <a:cubicBezTo>
                      <a:pt x="1046" y="1267"/>
                      <a:pt x="1014" y="1457"/>
                      <a:pt x="951" y="1584"/>
                    </a:cubicBezTo>
                    <a:cubicBezTo>
                      <a:pt x="888" y="1679"/>
                      <a:pt x="761" y="1742"/>
                      <a:pt x="634" y="1742"/>
                    </a:cubicBezTo>
                    <a:cubicBezTo>
                      <a:pt x="476" y="1742"/>
                      <a:pt x="381" y="1647"/>
                      <a:pt x="318" y="1457"/>
                    </a:cubicBezTo>
                    <a:cubicBezTo>
                      <a:pt x="286" y="1362"/>
                      <a:pt x="254" y="1204"/>
                      <a:pt x="254" y="1014"/>
                    </a:cubicBezTo>
                    <a:cubicBezTo>
                      <a:pt x="254" y="729"/>
                      <a:pt x="286" y="539"/>
                      <a:pt x="349" y="412"/>
                    </a:cubicBezTo>
                    <a:cubicBezTo>
                      <a:pt x="413" y="285"/>
                      <a:pt x="508" y="222"/>
                      <a:pt x="666" y="222"/>
                    </a:cubicBezTo>
                    <a:close/>
                    <a:moveTo>
                      <a:pt x="634" y="0"/>
                    </a:moveTo>
                    <a:cubicBezTo>
                      <a:pt x="381" y="0"/>
                      <a:pt x="191" y="127"/>
                      <a:pt x="64" y="412"/>
                    </a:cubicBezTo>
                    <a:cubicBezTo>
                      <a:pt x="33" y="570"/>
                      <a:pt x="1" y="760"/>
                      <a:pt x="1" y="982"/>
                    </a:cubicBezTo>
                    <a:cubicBezTo>
                      <a:pt x="1" y="1267"/>
                      <a:pt x="33" y="1489"/>
                      <a:pt x="128" y="1647"/>
                    </a:cubicBezTo>
                    <a:cubicBezTo>
                      <a:pt x="254" y="1869"/>
                      <a:pt x="413" y="1964"/>
                      <a:pt x="666" y="1964"/>
                    </a:cubicBezTo>
                    <a:cubicBezTo>
                      <a:pt x="919" y="1964"/>
                      <a:pt x="1078" y="1837"/>
                      <a:pt x="1204" y="1584"/>
                    </a:cubicBezTo>
                    <a:cubicBezTo>
                      <a:pt x="1268" y="1426"/>
                      <a:pt x="1331" y="1204"/>
                      <a:pt x="1331" y="950"/>
                    </a:cubicBezTo>
                    <a:cubicBezTo>
                      <a:pt x="1331" y="665"/>
                      <a:pt x="1268" y="444"/>
                      <a:pt x="1204" y="285"/>
                    </a:cubicBezTo>
                    <a:cubicBezTo>
                      <a:pt x="1078" y="95"/>
                      <a:pt x="888" y="0"/>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1732730" y="3022389"/>
                <a:ext cx="55112" cy="142043"/>
              </a:xfrm>
              <a:custGeom>
                <a:avLst/>
                <a:gdLst/>
                <a:ahLst/>
                <a:cxnLst/>
                <a:rect l="l" t="t" r="r" b="b"/>
                <a:pathLst>
                  <a:path w="697" h="1901" extrusionOk="0">
                    <a:moveTo>
                      <a:pt x="507" y="0"/>
                    </a:moveTo>
                    <a:cubicBezTo>
                      <a:pt x="475" y="127"/>
                      <a:pt x="412" y="222"/>
                      <a:pt x="348" y="285"/>
                    </a:cubicBezTo>
                    <a:cubicBezTo>
                      <a:pt x="285" y="317"/>
                      <a:pt x="158" y="349"/>
                      <a:pt x="0" y="349"/>
                    </a:cubicBezTo>
                    <a:lnTo>
                      <a:pt x="0" y="539"/>
                    </a:lnTo>
                    <a:lnTo>
                      <a:pt x="443" y="539"/>
                    </a:lnTo>
                    <a:lnTo>
                      <a:pt x="443" y="1901"/>
                    </a:lnTo>
                    <a:lnTo>
                      <a:pt x="697" y="1901"/>
                    </a:lnTo>
                    <a:lnTo>
                      <a:pt x="6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1837893" y="3022389"/>
                <a:ext cx="105242" cy="146750"/>
              </a:xfrm>
              <a:custGeom>
                <a:avLst/>
                <a:gdLst/>
                <a:ahLst/>
                <a:cxnLst/>
                <a:rect l="l" t="t" r="r" b="b"/>
                <a:pathLst>
                  <a:path w="1331" h="1964" extrusionOk="0">
                    <a:moveTo>
                      <a:pt x="697" y="222"/>
                    </a:moveTo>
                    <a:cubicBezTo>
                      <a:pt x="824" y="222"/>
                      <a:pt x="950" y="285"/>
                      <a:pt x="982" y="412"/>
                    </a:cubicBezTo>
                    <a:cubicBezTo>
                      <a:pt x="1045" y="570"/>
                      <a:pt x="1077" y="729"/>
                      <a:pt x="1077" y="950"/>
                    </a:cubicBezTo>
                    <a:cubicBezTo>
                      <a:pt x="1077" y="1267"/>
                      <a:pt x="1045" y="1457"/>
                      <a:pt x="950" y="1584"/>
                    </a:cubicBezTo>
                    <a:cubicBezTo>
                      <a:pt x="887" y="1679"/>
                      <a:pt x="792" y="1742"/>
                      <a:pt x="665" y="1742"/>
                    </a:cubicBezTo>
                    <a:cubicBezTo>
                      <a:pt x="507" y="1742"/>
                      <a:pt x="412" y="1647"/>
                      <a:pt x="349" y="1457"/>
                    </a:cubicBezTo>
                    <a:cubicBezTo>
                      <a:pt x="285" y="1362"/>
                      <a:pt x="254" y="1204"/>
                      <a:pt x="254" y="1014"/>
                    </a:cubicBezTo>
                    <a:cubicBezTo>
                      <a:pt x="254" y="729"/>
                      <a:pt x="285" y="539"/>
                      <a:pt x="380" y="412"/>
                    </a:cubicBezTo>
                    <a:cubicBezTo>
                      <a:pt x="444" y="285"/>
                      <a:pt x="539" y="222"/>
                      <a:pt x="697" y="222"/>
                    </a:cubicBezTo>
                    <a:close/>
                    <a:moveTo>
                      <a:pt x="665" y="0"/>
                    </a:moveTo>
                    <a:cubicBezTo>
                      <a:pt x="380" y="0"/>
                      <a:pt x="190" y="127"/>
                      <a:pt x="95" y="412"/>
                    </a:cubicBezTo>
                    <a:cubicBezTo>
                      <a:pt x="32" y="570"/>
                      <a:pt x="0" y="760"/>
                      <a:pt x="0" y="982"/>
                    </a:cubicBezTo>
                    <a:cubicBezTo>
                      <a:pt x="0" y="1267"/>
                      <a:pt x="64" y="1489"/>
                      <a:pt x="159" y="1647"/>
                    </a:cubicBezTo>
                    <a:cubicBezTo>
                      <a:pt x="254" y="1869"/>
                      <a:pt x="444" y="1964"/>
                      <a:pt x="665" y="1964"/>
                    </a:cubicBezTo>
                    <a:cubicBezTo>
                      <a:pt x="919" y="1964"/>
                      <a:pt x="1109" y="1837"/>
                      <a:pt x="1235" y="1584"/>
                    </a:cubicBezTo>
                    <a:cubicBezTo>
                      <a:pt x="1299" y="1426"/>
                      <a:pt x="1330" y="1204"/>
                      <a:pt x="1330" y="950"/>
                    </a:cubicBezTo>
                    <a:cubicBezTo>
                      <a:pt x="1330" y="665"/>
                      <a:pt x="1299" y="444"/>
                      <a:pt x="1204" y="285"/>
                    </a:cubicBezTo>
                    <a:cubicBezTo>
                      <a:pt x="1109" y="95"/>
                      <a:pt x="919" y="0"/>
                      <a:pt x="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1354618" y="3223540"/>
                <a:ext cx="105242" cy="146750"/>
              </a:xfrm>
              <a:custGeom>
                <a:avLst/>
                <a:gdLst/>
                <a:ahLst/>
                <a:cxnLst/>
                <a:rect l="l" t="t" r="r" b="b"/>
                <a:pathLst>
                  <a:path w="1331" h="1964" extrusionOk="0">
                    <a:moveTo>
                      <a:pt x="665" y="222"/>
                    </a:moveTo>
                    <a:cubicBezTo>
                      <a:pt x="823" y="222"/>
                      <a:pt x="950" y="285"/>
                      <a:pt x="982" y="412"/>
                    </a:cubicBezTo>
                    <a:cubicBezTo>
                      <a:pt x="1045" y="570"/>
                      <a:pt x="1077" y="729"/>
                      <a:pt x="1077" y="950"/>
                    </a:cubicBezTo>
                    <a:cubicBezTo>
                      <a:pt x="1077" y="1267"/>
                      <a:pt x="1045" y="1457"/>
                      <a:pt x="950" y="1584"/>
                    </a:cubicBezTo>
                    <a:cubicBezTo>
                      <a:pt x="887" y="1679"/>
                      <a:pt x="792" y="1742"/>
                      <a:pt x="665" y="1742"/>
                    </a:cubicBezTo>
                    <a:cubicBezTo>
                      <a:pt x="507" y="1742"/>
                      <a:pt x="380" y="1647"/>
                      <a:pt x="317" y="1457"/>
                    </a:cubicBezTo>
                    <a:cubicBezTo>
                      <a:pt x="285" y="1362"/>
                      <a:pt x="253" y="1204"/>
                      <a:pt x="253" y="1014"/>
                    </a:cubicBezTo>
                    <a:cubicBezTo>
                      <a:pt x="253" y="729"/>
                      <a:pt x="285" y="539"/>
                      <a:pt x="348" y="412"/>
                    </a:cubicBezTo>
                    <a:cubicBezTo>
                      <a:pt x="443" y="285"/>
                      <a:pt x="538" y="222"/>
                      <a:pt x="665" y="222"/>
                    </a:cubicBezTo>
                    <a:close/>
                    <a:moveTo>
                      <a:pt x="665" y="0"/>
                    </a:moveTo>
                    <a:cubicBezTo>
                      <a:pt x="380" y="0"/>
                      <a:pt x="190" y="127"/>
                      <a:pt x="95" y="444"/>
                    </a:cubicBezTo>
                    <a:cubicBezTo>
                      <a:pt x="32" y="570"/>
                      <a:pt x="0" y="760"/>
                      <a:pt x="0" y="982"/>
                    </a:cubicBezTo>
                    <a:cubicBezTo>
                      <a:pt x="0" y="1267"/>
                      <a:pt x="63" y="1489"/>
                      <a:pt x="158" y="1647"/>
                    </a:cubicBezTo>
                    <a:cubicBezTo>
                      <a:pt x="253" y="1869"/>
                      <a:pt x="443" y="1964"/>
                      <a:pt x="665" y="1964"/>
                    </a:cubicBezTo>
                    <a:cubicBezTo>
                      <a:pt x="919" y="1964"/>
                      <a:pt x="1109" y="1837"/>
                      <a:pt x="1204" y="1584"/>
                    </a:cubicBezTo>
                    <a:cubicBezTo>
                      <a:pt x="1299" y="1425"/>
                      <a:pt x="1330" y="1204"/>
                      <a:pt x="1330" y="950"/>
                    </a:cubicBezTo>
                    <a:cubicBezTo>
                      <a:pt x="1330" y="665"/>
                      <a:pt x="1299" y="444"/>
                      <a:pt x="1204" y="285"/>
                    </a:cubicBezTo>
                    <a:cubicBezTo>
                      <a:pt x="1077" y="95"/>
                      <a:pt x="919" y="0"/>
                      <a:pt x="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1489827" y="3223540"/>
                <a:ext cx="55112" cy="142043"/>
              </a:xfrm>
              <a:custGeom>
                <a:avLst/>
                <a:gdLst/>
                <a:ahLst/>
                <a:cxnLst/>
                <a:rect l="l" t="t" r="r" b="b"/>
                <a:pathLst>
                  <a:path w="697" h="1901" extrusionOk="0">
                    <a:moveTo>
                      <a:pt x="507" y="0"/>
                    </a:moveTo>
                    <a:cubicBezTo>
                      <a:pt x="475" y="159"/>
                      <a:pt x="444" y="254"/>
                      <a:pt x="380" y="285"/>
                    </a:cubicBezTo>
                    <a:cubicBezTo>
                      <a:pt x="285" y="317"/>
                      <a:pt x="190" y="349"/>
                      <a:pt x="0" y="380"/>
                    </a:cubicBezTo>
                    <a:lnTo>
                      <a:pt x="0" y="539"/>
                    </a:lnTo>
                    <a:lnTo>
                      <a:pt x="444" y="539"/>
                    </a:lnTo>
                    <a:lnTo>
                      <a:pt x="444" y="1900"/>
                    </a:lnTo>
                    <a:lnTo>
                      <a:pt x="697" y="1900"/>
                    </a:lnTo>
                    <a:lnTo>
                      <a:pt x="6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1597442" y="3223540"/>
                <a:ext cx="105321" cy="146750"/>
              </a:xfrm>
              <a:custGeom>
                <a:avLst/>
                <a:gdLst/>
                <a:ahLst/>
                <a:cxnLst/>
                <a:rect l="l" t="t" r="r" b="b"/>
                <a:pathLst>
                  <a:path w="1332" h="1964" extrusionOk="0">
                    <a:moveTo>
                      <a:pt x="666" y="222"/>
                    </a:moveTo>
                    <a:cubicBezTo>
                      <a:pt x="824" y="222"/>
                      <a:pt x="919" y="285"/>
                      <a:pt x="983" y="412"/>
                    </a:cubicBezTo>
                    <a:cubicBezTo>
                      <a:pt x="1014" y="570"/>
                      <a:pt x="1046" y="729"/>
                      <a:pt x="1046" y="950"/>
                    </a:cubicBezTo>
                    <a:cubicBezTo>
                      <a:pt x="1046" y="1267"/>
                      <a:pt x="1014" y="1457"/>
                      <a:pt x="951" y="1584"/>
                    </a:cubicBezTo>
                    <a:cubicBezTo>
                      <a:pt x="888" y="1679"/>
                      <a:pt x="761" y="1742"/>
                      <a:pt x="634" y="1742"/>
                    </a:cubicBezTo>
                    <a:cubicBezTo>
                      <a:pt x="476" y="1742"/>
                      <a:pt x="381" y="1647"/>
                      <a:pt x="318" y="1457"/>
                    </a:cubicBezTo>
                    <a:cubicBezTo>
                      <a:pt x="286" y="1362"/>
                      <a:pt x="254" y="1204"/>
                      <a:pt x="254" y="1014"/>
                    </a:cubicBezTo>
                    <a:cubicBezTo>
                      <a:pt x="254" y="729"/>
                      <a:pt x="286" y="539"/>
                      <a:pt x="349" y="412"/>
                    </a:cubicBezTo>
                    <a:cubicBezTo>
                      <a:pt x="413" y="285"/>
                      <a:pt x="508" y="222"/>
                      <a:pt x="666" y="222"/>
                    </a:cubicBezTo>
                    <a:close/>
                    <a:moveTo>
                      <a:pt x="634" y="0"/>
                    </a:moveTo>
                    <a:cubicBezTo>
                      <a:pt x="381" y="0"/>
                      <a:pt x="191" y="127"/>
                      <a:pt x="64" y="444"/>
                    </a:cubicBezTo>
                    <a:cubicBezTo>
                      <a:pt x="33" y="570"/>
                      <a:pt x="1" y="760"/>
                      <a:pt x="1" y="982"/>
                    </a:cubicBezTo>
                    <a:cubicBezTo>
                      <a:pt x="1" y="1267"/>
                      <a:pt x="33" y="1489"/>
                      <a:pt x="128" y="1647"/>
                    </a:cubicBezTo>
                    <a:cubicBezTo>
                      <a:pt x="254" y="1869"/>
                      <a:pt x="413" y="1964"/>
                      <a:pt x="666" y="1964"/>
                    </a:cubicBezTo>
                    <a:cubicBezTo>
                      <a:pt x="919" y="1964"/>
                      <a:pt x="1078" y="1837"/>
                      <a:pt x="1204" y="1584"/>
                    </a:cubicBezTo>
                    <a:cubicBezTo>
                      <a:pt x="1268" y="1425"/>
                      <a:pt x="1331" y="1204"/>
                      <a:pt x="1331" y="950"/>
                    </a:cubicBezTo>
                    <a:cubicBezTo>
                      <a:pt x="1331" y="665"/>
                      <a:pt x="1268" y="444"/>
                      <a:pt x="1204" y="285"/>
                    </a:cubicBezTo>
                    <a:cubicBezTo>
                      <a:pt x="1078" y="95"/>
                      <a:pt x="888" y="0"/>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1732730" y="3223540"/>
                <a:ext cx="55112" cy="142043"/>
              </a:xfrm>
              <a:custGeom>
                <a:avLst/>
                <a:gdLst/>
                <a:ahLst/>
                <a:cxnLst/>
                <a:rect l="l" t="t" r="r" b="b"/>
                <a:pathLst>
                  <a:path w="697" h="1901" extrusionOk="0">
                    <a:moveTo>
                      <a:pt x="507" y="0"/>
                    </a:moveTo>
                    <a:cubicBezTo>
                      <a:pt x="475" y="159"/>
                      <a:pt x="412" y="254"/>
                      <a:pt x="348" y="285"/>
                    </a:cubicBezTo>
                    <a:cubicBezTo>
                      <a:pt x="285" y="317"/>
                      <a:pt x="158" y="349"/>
                      <a:pt x="0" y="380"/>
                    </a:cubicBezTo>
                    <a:lnTo>
                      <a:pt x="0" y="539"/>
                    </a:lnTo>
                    <a:lnTo>
                      <a:pt x="443" y="539"/>
                    </a:lnTo>
                    <a:lnTo>
                      <a:pt x="443" y="1900"/>
                    </a:lnTo>
                    <a:lnTo>
                      <a:pt x="697" y="1900"/>
                    </a:lnTo>
                    <a:lnTo>
                      <a:pt x="6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1837893" y="3223540"/>
                <a:ext cx="105242" cy="146750"/>
              </a:xfrm>
              <a:custGeom>
                <a:avLst/>
                <a:gdLst/>
                <a:ahLst/>
                <a:cxnLst/>
                <a:rect l="l" t="t" r="r" b="b"/>
                <a:pathLst>
                  <a:path w="1331" h="1964" extrusionOk="0">
                    <a:moveTo>
                      <a:pt x="697" y="222"/>
                    </a:moveTo>
                    <a:cubicBezTo>
                      <a:pt x="824" y="222"/>
                      <a:pt x="950" y="285"/>
                      <a:pt x="982" y="412"/>
                    </a:cubicBezTo>
                    <a:cubicBezTo>
                      <a:pt x="1045" y="570"/>
                      <a:pt x="1077" y="729"/>
                      <a:pt x="1077" y="950"/>
                    </a:cubicBezTo>
                    <a:cubicBezTo>
                      <a:pt x="1077" y="1267"/>
                      <a:pt x="1045" y="1457"/>
                      <a:pt x="950" y="1584"/>
                    </a:cubicBezTo>
                    <a:cubicBezTo>
                      <a:pt x="887" y="1679"/>
                      <a:pt x="792" y="1742"/>
                      <a:pt x="665" y="1742"/>
                    </a:cubicBezTo>
                    <a:cubicBezTo>
                      <a:pt x="507" y="1742"/>
                      <a:pt x="412" y="1647"/>
                      <a:pt x="349" y="1457"/>
                    </a:cubicBezTo>
                    <a:cubicBezTo>
                      <a:pt x="285" y="1362"/>
                      <a:pt x="254" y="1204"/>
                      <a:pt x="254" y="1014"/>
                    </a:cubicBezTo>
                    <a:cubicBezTo>
                      <a:pt x="254" y="729"/>
                      <a:pt x="285" y="539"/>
                      <a:pt x="380" y="412"/>
                    </a:cubicBezTo>
                    <a:cubicBezTo>
                      <a:pt x="444" y="285"/>
                      <a:pt x="539" y="222"/>
                      <a:pt x="697" y="222"/>
                    </a:cubicBezTo>
                    <a:close/>
                    <a:moveTo>
                      <a:pt x="665" y="0"/>
                    </a:moveTo>
                    <a:cubicBezTo>
                      <a:pt x="380" y="0"/>
                      <a:pt x="190" y="127"/>
                      <a:pt x="95" y="444"/>
                    </a:cubicBezTo>
                    <a:cubicBezTo>
                      <a:pt x="32" y="570"/>
                      <a:pt x="0" y="760"/>
                      <a:pt x="0" y="982"/>
                    </a:cubicBezTo>
                    <a:cubicBezTo>
                      <a:pt x="0" y="1267"/>
                      <a:pt x="64" y="1489"/>
                      <a:pt x="159" y="1647"/>
                    </a:cubicBezTo>
                    <a:cubicBezTo>
                      <a:pt x="254" y="1869"/>
                      <a:pt x="444" y="1964"/>
                      <a:pt x="665" y="1964"/>
                    </a:cubicBezTo>
                    <a:cubicBezTo>
                      <a:pt x="919" y="1964"/>
                      <a:pt x="1109" y="1837"/>
                      <a:pt x="1235" y="1584"/>
                    </a:cubicBezTo>
                    <a:cubicBezTo>
                      <a:pt x="1299" y="1425"/>
                      <a:pt x="1330" y="1204"/>
                      <a:pt x="1330" y="950"/>
                    </a:cubicBezTo>
                    <a:cubicBezTo>
                      <a:pt x="1330" y="665"/>
                      <a:pt x="1299" y="444"/>
                      <a:pt x="1204" y="285"/>
                    </a:cubicBezTo>
                    <a:cubicBezTo>
                      <a:pt x="1109" y="95"/>
                      <a:pt x="919" y="0"/>
                      <a:pt x="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 name="Google Shape;815;p30"/>
            <p:cNvSpPr txBox="1"/>
            <p:nvPr/>
          </p:nvSpPr>
          <p:spPr>
            <a:xfrm>
              <a:off x="1051013" y="2087800"/>
              <a:ext cx="1198200" cy="281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b="1"/>
                <a:t>碳排夯算盤</a:t>
              </a:r>
              <a:endParaRPr b="1"/>
            </a:p>
          </p:txBody>
        </p:sp>
      </p:grpSp>
      <p:sp>
        <p:nvSpPr>
          <p:cNvPr id="816" name="Google Shape;816;p30"/>
          <p:cNvSpPr txBox="1"/>
          <p:nvPr/>
        </p:nvSpPr>
        <p:spPr>
          <a:xfrm>
            <a:off x="457200" y="411474"/>
            <a:ext cx="4309500" cy="38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800">
                <a:latin typeface="Fira Sans Medium"/>
                <a:ea typeface="Fira Sans Medium"/>
                <a:cs typeface="Fira Sans Medium"/>
                <a:sym typeface="Fira Sans Medium"/>
              </a:rPr>
              <a:t>未來展望</a:t>
            </a:r>
            <a:endParaRPr sz="2800">
              <a:latin typeface="Fira Sans Medium"/>
              <a:ea typeface="Fira Sans Medium"/>
              <a:cs typeface="Fira Sans Medium"/>
              <a:sym typeface="Fira Sans Medium"/>
            </a:endParaRPr>
          </a:p>
        </p:txBody>
      </p:sp>
      <p:sp>
        <p:nvSpPr>
          <p:cNvPr id="817" name="Google Shape;817;p30"/>
          <p:cNvSpPr txBox="1"/>
          <p:nvPr/>
        </p:nvSpPr>
        <p:spPr>
          <a:xfrm>
            <a:off x="0" y="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solidFill>
                  <a:schemeClr val="lt1"/>
                </a:solidFill>
                <a:latin typeface="Fira Sans"/>
                <a:ea typeface="Fira Sans"/>
                <a:cs typeface="Fira Sans"/>
                <a:sym typeface="Fira Sans"/>
              </a:rPr>
              <a:t>目前只為製造業做預測，未來想擴及更多產業</a:t>
            </a:r>
            <a:endParaRPr/>
          </a:p>
        </p:txBody>
      </p:sp>
      <p:grpSp>
        <p:nvGrpSpPr>
          <p:cNvPr id="818" name="Google Shape;818;p30"/>
          <p:cNvGrpSpPr/>
          <p:nvPr/>
        </p:nvGrpSpPr>
        <p:grpSpPr>
          <a:xfrm>
            <a:off x="3647226" y="1650745"/>
            <a:ext cx="4643742" cy="725760"/>
            <a:chOff x="3976258" y="2939381"/>
            <a:chExt cx="4885065" cy="905503"/>
          </a:xfrm>
        </p:grpSpPr>
        <p:sp>
          <p:nvSpPr>
            <p:cNvPr id="819" name="Google Shape;819;p30"/>
            <p:cNvSpPr/>
            <p:nvPr/>
          </p:nvSpPr>
          <p:spPr>
            <a:xfrm>
              <a:off x="4142190" y="2992970"/>
              <a:ext cx="4718968" cy="791620"/>
            </a:xfrm>
            <a:custGeom>
              <a:avLst/>
              <a:gdLst/>
              <a:ahLst/>
              <a:cxnLst/>
              <a:rect l="l" t="t" r="r" b="b"/>
              <a:pathLst>
                <a:path w="143652" h="19066" extrusionOk="0">
                  <a:moveTo>
                    <a:pt x="9533" y="1"/>
                  </a:moveTo>
                  <a:cubicBezTo>
                    <a:pt x="4276" y="1"/>
                    <a:pt x="1" y="4276"/>
                    <a:pt x="1" y="9533"/>
                  </a:cubicBezTo>
                  <a:cubicBezTo>
                    <a:pt x="1" y="14758"/>
                    <a:pt x="4276" y="19065"/>
                    <a:pt x="9533" y="19065"/>
                  </a:cubicBezTo>
                  <a:lnTo>
                    <a:pt x="134119" y="19065"/>
                  </a:lnTo>
                  <a:cubicBezTo>
                    <a:pt x="139345" y="19065"/>
                    <a:pt x="143652" y="14758"/>
                    <a:pt x="143652" y="9533"/>
                  </a:cubicBezTo>
                  <a:cubicBezTo>
                    <a:pt x="143652" y="4276"/>
                    <a:pt x="139345" y="1"/>
                    <a:pt x="134119" y="1"/>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3A5CD"/>
                </a:solidFill>
              </a:endParaRPr>
            </a:p>
          </p:txBody>
        </p:sp>
        <p:sp>
          <p:nvSpPr>
            <p:cNvPr id="820" name="Google Shape;820;p30"/>
            <p:cNvSpPr/>
            <p:nvPr/>
          </p:nvSpPr>
          <p:spPr>
            <a:xfrm>
              <a:off x="4016732" y="2992943"/>
              <a:ext cx="690714" cy="791620"/>
            </a:xfrm>
            <a:custGeom>
              <a:avLst/>
              <a:gdLst/>
              <a:ahLst/>
              <a:cxnLst/>
              <a:rect l="l" t="t" r="r" b="b"/>
              <a:pathLst>
                <a:path w="19066" h="19066" extrusionOk="0">
                  <a:moveTo>
                    <a:pt x="9533" y="1"/>
                  </a:moveTo>
                  <a:cubicBezTo>
                    <a:pt x="4276" y="1"/>
                    <a:pt x="1" y="4244"/>
                    <a:pt x="1" y="9533"/>
                  </a:cubicBezTo>
                  <a:cubicBezTo>
                    <a:pt x="1" y="14790"/>
                    <a:pt x="4276" y="19065"/>
                    <a:pt x="9533" y="19065"/>
                  </a:cubicBezTo>
                  <a:cubicBezTo>
                    <a:pt x="14790" y="19065"/>
                    <a:pt x="19065" y="14790"/>
                    <a:pt x="19065" y="9533"/>
                  </a:cubicBezTo>
                  <a:cubicBezTo>
                    <a:pt x="19065" y="4244"/>
                    <a:pt x="14790" y="1"/>
                    <a:pt x="9533" y="1"/>
                  </a:cubicBezTo>
                  <a:close/>
                </a:path>
              </a:pathLst>
            </a:custGeom>
            <a:solidFill>
              <a:srgbClr val="2335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2500">
                  <a:solidFill>
                    <a:srgbClr val="FFFFFF"/>
                  </a:solidFill>
                  <a:latin typeface="Fira Sans"/>
                  <a:ea typeface="Fira Sans"/>
                  <a:cs typeface="Fira Sans"/>
                  <a:sym typeface="Fira Sans"/>
                </a:rPr>
                <a:t>2</a:t>
              </a:r>
              <a:endParaRPr sz="2500">
                <a:solidFill>
                  <a:srgbClr val="FFFFFF"/>
                </a:solidFill>
                <a:latin typeface="Fira Sans"/>
                <a:ea typeface="Fira Sans"/>
                <a:cs typeface="Fira Sans"/>
                <a:sym typeface="Fira Sans"/>
              </a:endParaRPr>
            </a:p>
          </p:txBody>
        </p:sp>
        <p:sp>
          <p:nvSpPr>
            <p:cNvPr id="821" name="Google Shape;821;p30"/>
            <p:cNvSpPr/>
            <p:nvPr/>
          </p:nvSpPr>
          <p:spPr>
            <a:xfrm>
              <a:off x="3976258" y="2977191"/>
              <a:ext cx="731194" cy="821847"/>
            </a:xfrm>
            <a:custGeom>
              <a:avLst/>
              <a:gdLst/>
              <a:ahLst/>
              <a:cxnLst/>
              <a:rect l="l" t="t" r="r" b="b"/>
              <a:pathLst>
                <a:path w="19762" h="19794" extrusionOk="0">
                  <a:moveTo>
                    <a:pt x="9881" y="697"/>
                  </a:moveTo>
                  <a:cubicBezTo>
                    <a:pt x="14948" y="697"/>
                    <a:pt x="19065" y="4846"/>
                    <a:pt x="19065" y="9913"/>
                  </a:cubicBezTo>
                  <a:cubicBezTo>
                    <a:pt x="19065" y="14980"/>
                    <a:pt x="14948" y="19097"/>
                    <a:pt x="9881" y="19097"/>
                  </a:cubicBezTo>
                  <a:cubicBezTo>
                    <a:pt x="4814" y="19097"/>
                    <a:pt x="697" y="14980"/>
                    <a:pt x="697" y="9913"/>
                  </a:cubicBezTo>
                  <a:cubicBezTo>
                    <a:pt x="697" y="4846"/>
                    <a:pt x="4814" y="697"/>
                    <a:pt x="9881" y="697"/>
                  </a:cubicBezTo>
                  <a:close/>
                  <a:moveTo>
                    <a:pt x="9881" y="1"/>
                  </a:moveTo>
                  <a:cubicBezTo>
                    <a:pt x="7252" y="1"/>
                    <a:pt x="4751" y="1046"/>
                    <a:pt x="2882" y="2914"/>
                  </a:cubicBezTo>
                  <a:cubicBezTo>
                    <a:pt x="1014" y="4783"/>
                    <a:pt x="0" y="7253"/>
                    <a:pt x="0" y="9913"/>
                  </a:cubicBezTo>
                  <a:cubicBezTo>
                    <a:pt x="0" y="12541"/>
                    <a:pt x="1014" y="15043"/>
                    <a:pt x="2882" y="16912"/>
                  </a:cubicBezTo>
                  <a:cubicBezTo>
                    <a:pt x="4751" y="18780"/>
                    <a:pt x="7252" y="19794"/>
                    <a:pt x="9881" y="19794"/>
                  </a:cubicBezTo>
                  <a:cubicBezTo>
                    <a:pt x="12541" y="19794"/>
                    <a:pt x="15011" y="18780"/>
                    <a:pt x="16880" y="16912"/>
                  </a:cubicBezTo>
                  <a:cubicBezTo>
                    <a:pt x="18748" y="15043"/>
                    <a:pt x="19762" y="12541"/>
                    <a:pt x="19762" y="9913"/>
                  </a:cubicBezTo>
                  <a:cubicBezTo>
                    <a:pt x="19762" y="7253"/>
                    <a:pt x="18748" y="4783"/>
                    <a:pt x="16880" y="2914"/>
                  </a:cubicBezTo>
                  <a:cubicBezTo>
                    <a:pt x="15011" y="1046"/>
                    <a:pt x="12541" y="1"/>
                    <a:pt x="98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txBox="1"/>
            <p:nvPr/>
          </p:nvSpPr>
          <p:spPr>
            <a:xfrm>
              <a:off x="4918422" y="2939381"/>
              <a:ext cx="39429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solidFill>
                    <a:schemeClr val="lt1"/>
                  </a:solidFill>
                  <a:latin typeface="Fira Sans Medium"/>
                  <a:ea typeface="Fira Sans Medium"/>
                  <a:cs typeface="Fira Sans Medium"/>
                  <a:sym typeface="Fira Sans Medium"/>
                </a:rPr>
                <a:t>增加模型預測的規模</a:t>
              </a:r>
              <a:endParaRPr>
                <a:solidFill>
                  <a:srgbClr val="FFFFFF"/>
                </a:solidFill>
                <a:latin typeface="Fira Sans Medium"/>
                <a:ea typeface="Fira Sans Medium"/>
                <a:cs typeface="Fira Sans Medium"/>
                <a:sym typeface="Fira Sans Medium"/>
              </a:endParaRPr>
            </a:p>
          </p:txBody>
        </p:sp>
        <p:sp>
          <p:nvSpPr>
            <p:cNvPr id="823" name="Google Shape;823;p30"/>
            <p:cNvSpPr txBox="1"/>
            <p:nvPr/>
          </p:nvSpPr>
          <p:spPr>
            <a:xfrm>
              <a:off x="4918425" y="3230484"/>
              <a:ext cx="3853500" cy="6144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Clr>
                  <a:schemeClr val="dk1"/>
                </a:buClr>
                <a:buSzPts val="1100"/>
                <a:buFont typeface="Arial"/>
                <a:buNone/>
              </a:pPr>
              <a:r>
                <a:rPr lang="zh-TW" sz="1000">
                  <a:solidFill>
                    <a:schemeClr val="lt1"/>
                  </a:solidFill>
                  <a:latin typeface="Fira Sans"/>
                  <a:ea typeface="Fira Sans"/>
                  <a:cs typeface="Fira Sans"/>
                  <a:sym typeface="Fira Sans"/>
                </a:rPr>
                <a:t>目前只為有揭露財報的企業做預測，未來預計擴展至全部製造業、高耗能產業</a:t>
              </a:r>
              <a:endParaRPr sz="1000">
                <a:solidFill>
                  <a:srgbClr val="FFFFFF"/>
                </a:solidFill>
                <a:latin typeface="Fira Sans"/>
                <a:ea typeface="Fira Sans"/>
                <a:cs typeface="Fira Sans"/>
                <a:sym typeface="Fira Sans"/>
              </a:endParaRPr>
            </a:p>
          </p:txBody>
        </p:sp>
      </p:grpSp>
      <p:grpSp>
        <p:nvGrpSpPr>
          <p:cNvPr id="824" name="Google Shape;824;p30"/>
          <p:cNvGrpSpPr/>
          <p:nvPr/>
        </p:nvGrpSpPr>
        <p:grpSpPr>
          <a:xfrm>
            <a:off x="3139825" y="919456"/>
            <a:ext cx="4643737" cy="703769"/>
            <a:chOff x="3981949" y="1670381"/>
            <a:chExt cx="4885059" cy="858464"/>
          </a:xfrm>
        </p:grpSpPr>
        <p:sp>
          <p:nvSpPr>
            <p:cNvPr id="825" name="Google Shape;825;p30"/>
            <p:cNvSpPr/>
            <p:nvPr/>
          </p:nvSpPr>
          <p:spPr>
            <a:xfrm>
              <a:off x="4147875" y="1722775"/>
              <a:ext cx="4693470" cy="791620"/>
            </a:xfrm>
            <a:custGeom>
              <a:avLst/>
              <a:gdLst/>
              <a:ahLst/>
              <a:cxnLst/>
              <a:rect l="l" t="t" r="r" b="b"/>
              <a:pathLst>
                <a:path w="143652" h="19066" extrusionOk="0">
                  <a:moveTo>
                    <a:pt x="9533" y="1"/>
                  </a:moveTo>
                  <a:cubicBezTo>
                    <a:pt x="4276" y="1"/>
                    <a:pt x="1" y="4276"/>
                    <a:pt x="1" y="9533"/>
                  </a:cubicBezTo>
                  <a:cubicBezTo>
                    <a:pt x="1" y="14758"/>
                    <a:pt x="4276" y="19065"/>
                    <a:pt x="9533" y="19065"/>
                  </a:cubicBezTo>
                  <a:lnTo>
                    <a:pt x="134119" y="19065"/>
                  </a:lnTo>
                  <a:cubicBezTo>
                    <a:pt x="139345" y="19065"/>
                    <a:pt x="143652" y="14758"/>
                    <a:pt x="143652" y="9533"/>
                  </a:cubicBezTo>
                  <a:cubicBezTo>
                    <a:pt x="143652" y="4276"/>
                    <a:pt x="139345" y="1"/>
                    <a:pt x="134119" y="1"/>
                  </a:cubicBezTo>
                  <a:close/>
                </a:path>
              </a:pathLst>
            </a:custGeom>
            <a:solidFill>
              <a:srgbClr val="96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4022423" y="1722764"/>
              <a:ext cx="690189" cy="791573"/>
            </a:xfrm>
            <a:custGeom>
              <a:avLst/>
              <a:gdLst/>
              <a:ahLst/>
              <a:cxnLst/>
              <a:rect l="l" t="t" r="r" b="b"/>
              <a:pathLst>
                <a:path w="19066" h="19066" extrusionOk="0">
                  <a:moveTo>
                    <a:pt x="9533" y="1"/>
                  </a:moveTo>
                  <a:cubicBezTo>
                    <a:pt x="4276" y="1"/>
                    <a:pt x="1" y="4244"/>
                    <a:pt x="1" y="9533"/>
                  </a:cubicBezTo>
                  <a:cubicBezTo>
                    <a:pt x="1" y="14790"/>
                    <a:pt x="4276" y="19065"/>
                    <a:pt x="9533" y="19065"/>
                  </a:cubicBezTo>
                  <a:cubicBezTo>
                    <a:pt x="14790" y="19065"/>
                    <a:pt x="19065" y="14790"/>
                    <a:pt x="19065" y="9533"/>
                  </a:cubicBezTo>
                  <a:cubicBezTo>
                    <a:pt x="19065" y="4244"/>
                    <a:pt x="14790" y="1"/>
                    <a:pt x="9533" y="1"/>
                  </a:cubicBezTo>
                  <a:close/>
                </a:path>
              </a:pathLst>
            </a:custGeom>
            <a:solidFill>
              <a:srgbClr val="96979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2500">
                  <a:solidFill>
                    <a:srgbClr val="FFFFFF"/>
                  </a:solidFill>
                  <a:latin typeface="Fira Sans"/>
                  <a:ea typeface="Fira Sans"/>
                  <a:cs typeface="Fira Sans"/>
                  <a:sym typeface="Fira Sans"/>
                </a:rPr>
                <a:t>1</a:t>
              </a:r>
              <a:endParaRPr sz="2500">
                <a:solidFill>
                  <a:srgbClr val="FFFFFF"/>
                </a:solidFill>
                <a:latin typeface="Fira Sans"/>
                <a:ea typeface="Fira Sans"/>
                <a:cs typeface="Fira Sans"/>
                <a:sym typeface="Fira Sans"/>
              </a:endParaRPr>
            </a:p>
          </p:txBody>
        </p:sp>
        <p:sp>
          <p:nvSpPr>
            <p:cNvPr id="827" name="Google Shape;827;p30"/>
            <p:cNvSpPr/>
            <p:nvPr/>
          </p:nvSpPr>
          <p:spPr>
            <a:xfrm>
              <a:off x="3981949" y="1706998"/>
              <a:ext cx="730651" cy="821847"/>
            </a:xfrm>
            <a:custGeom>
              <a:avLst/>
              <a:gdLst/>
              <a:ahLst/>
              <a:cxnLst/>
              <a:rect l="l" t="t" r="r" b="b"/>
              <a:pathLst>
                <a:path w="19762" h="19794" extrusionOk="0">
                  <a:moveTo>
                    <a:pt x="9881" y="697"/>
                  </a:moveTo>
                  <a:cubicBezTo>
                    <a:pt x="14948" y="697"/>
                    <a:pt x="19065" y="4846"/>
                    <a:pt x="19065" y="9913"/>
                  </a:cubicBezTo>
                  <a:cubicBezTo>
                    <a:pt x="19065" y="14980"/>
                    <a:pt x="14948" y="19097"/>
                    <a:pt x="9881" y="19097"/>
                  </a:cubicBezTo>
                  <a:cubicBezTo>
                    <a:pt x="4814" y="19097"/>
                    <a:pt x="697" y="14980"/>
                    <a:pt x="697" y="9913"/>
                  </a:cubicBezTo>
                  <a:cubicBezTo>
                    <a:pt x="697" y="4846"/>
                    <a:pt x="4814" y="697"/>
                    <a:pt x="9881" y="697"/>
                  </a:cubicBezTo>
                  <a:close/>
                  <a:moveTo>
                    <a:pt x="9881" y="1"/>
                  </a:moveTo>
                  <a:cubicBezTo>
                    <a:pt x="7252" y="1"/>
                    <a:pt x="4751" y="1046"/>
                    <a:pt x="2882" y="2914"/>
                  </a:cubicBezTo>
                  <a:cubicBezTo>
                    <a:pt x="1014" y="4783"/>
                    <a:pt x="0" y="7253"/>
                    <a:pt x="0" y="9913"/>
                  </a:cubicBezTo>
                  <a:cubicBezTo>
                    <a:pt x="0" y="12541"/>
                    <a:pt x="1014" y="15043"/>
                    <a:pt x="2882" y="16912"/>
                  </a:cubicBezTo>
                  <a:cubicBezTo>
                    <a:pt x="4751" y="18780"/>
                    <a:pt x="7252" y="19794"/>
                    <a:pt x="9881" y="19794"/>
                  </a:cubicBezTo>
                  <a:cubicBezTo>
                    <a:pt x="12541" y="19794"/>
                    <a:pt x="15011" y="18780"/>
                    <a:pt x="16880" y="16912"/>
                  </a:cubicBezTo>
                  <a:cubicBezTo>
                    <a:pt x="18748" y="15043"/>
                    <a:pt x="19762" y="12541"/>
                    <a:pt x="19762" y="9913"/>
                  </a:cubicBezTo>
                  <a:cubicBezTo>
                    <a:pt x="19762" y="7253"/>
                    <a:pt x="18748" y="4783"/>
                    <a:pt x="16880" y="2914"/>
                  </a:cubicBezTo>
                  <a:cubicBezTo>
                    <a:pt x="15011" y="1046"/>
                    <a:pt x="12541" y="1"/>
                    <a:pt x="98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txBox="1"/>
            <p:nvPr/>
          </p:nvSpPr>
          <p:spPr>
            <a:xfrm>
              <a:off x="4924108" y="1670381"/>
              <a:ext cx="39429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FFFFFF"/>
                  </a:solidFill>
                  <a:latin typeface="Fira Sans"/>
                  <a:ea typeface="Fira Sans"/>
                  <a:cs typeface="Fira Sans"/>
                  <a:sym typeface="Fira Sans"/>
                </a:rPr>
                <a:t>試算碳費與碳稅</a:t>
              </a:r>
              <a:endParaRPr>
                <a:solidFill>
                  <a:srgbClr val="FFFFFF"/>
                </a:solidFill>
                <a:latin typeface="Fira Sans Medium"/>
                <a:ea typeface="Fira Sans Medium"/>
                <a:cs typeface="Fira Sans Medium"/>
                <a:sym typeface="Fira Sans Medium"/>
              </a:endParaRPr>
            </a:p>
          </p:txBody>
        </p:sp>
        <p:sp>
          <p:nvSpPr>
            <p:cNvPr id="829" name="Google Shape;829;p30"/>
            <p:cNvSpPr txBox="1"/>
            <p:nvPr/>
          </p:nvSpPr>
          <p:spPr>
            <a:xfrm>
              <a:off x="4924104" y="2083342"/>
              <a:ext cx="3942900" cy="360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zh-TW" sz="1000">
                  <a:solidFill>
                    <a:schemeClr val="lt1"/>
                  </a:solidFill>
                  <a:latin typeface="Fira Sans"/>
                  <a:ea typeface="Fira Sans"/>
                  <a:cs typeface="Fira Sans"/>
                  <a:sym typeface="Fira Sans"/>
                </a:rPr>
                <a:t>幫助企業計算政府徵收碳費以及出口市場的碳稅</a:t>
              </a:r>
              <a:r>
                <a:rPr lang="zh-TW" sz="1200">
                  <a:solidFill>
                    <a:schemeClr val="lt1"/>
                  </a:solidFill>
                  <a:latin typeface="Fira Sans"/>
                  <a:ea typeface="Fira Sans"/>
                  <a:cs typeface="Fira Sans"/>
                  <a:sym typeface="Fira Sans"/>
                </a:rPr>
                <a:t> </a:t>
              </a:r>
              <a:endParaRPr sz="1200">
                <a:solidFill>
                  <a:schemeClr val="lt1"/>
                </a:solidFill>
                <a:latin typeface="Fira Sans"/>
                <a:ea typeface="Fira Sans"/>
                <a:cs typeface="Fira Sans"/>
                <a:sym typeface="Fira Sans"/>
              </a:endParaRPr>
            </a:p>
          </p:txBody>
        </p:sp>
      </p:grpSp>
      <p:pic>
        <p:nvPicPr>
          <p:cNvPr id="830" name="Google Shape;830;p30"/>
          <p:cNvPicPr preferRelativeResize="0"/>
          <p:nvPr/>
        </p:nvPicPr>
        <p:blipFill>
          <a:blip r:embed="rId3">
            <a:alphaModFix/>
          </a:blip>
          <a:stretch>
            <a:fillRect/>
          </a:stretch>
        </p:blipFill>
        <p:spPr>
          <a:xfrm>
            <a:off x="4874025" y="3173350"/>
            <a:ext cx="3122022" cy="1876525"/>
          </a:xfrm>
          <a:prstGeom prst="rect">
            <a:avLst/>
          </a:prstGeom>
          <a:noFill/>
          <a:ln>
            <a:noFill/>
          </a:ln>
        </p:spPr>
      </p:pic>
      <p:sp>
        <p:nvSpPr>
          <p:cNvPr id="831" name="Google Shape;831;p30"/>
          <p:cNvSpPr/>
          <p:nvPr/>
        </p:nvSpPr>
        <p:spPr>
          <a:xfrm>
            <a:off x="2238538" y="2824759"/>
            <a:ext cx="939530" cy="12448"/>
          </a:xfrm>
          <a:custGeom>
            <a:avLst/>
            <a:gdLst/>
            <a:ahLst/>
            <a:cxnLst/>
            <a:rect l="l" t="t" r="r" b="b"/>
            <a:pathLst>
              <a:path w="28756" h="381" extrusionOk="0">
                <a:moveTo>
                  <a:pt x="0" y="1"/>
                </a:moveTo>
                <a:lnTo>
                  <a:pt x="0" y="381"/>
                </a:lnTo>
                <a:lnTo>
                  <a:pt x="28756" y="381"/>
                </a:lnTo>
                <a:lnTo>
                  <a:pt x="2875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3178063" y="2824234"/>
            <a:ext cx="939530" cy="12448"/>
          </a:xfrm>
          <a:custGeom>
            <a:avLst/>
            <a:gdLst/>
            <a:ahLst/>
            <a:cxnLst/>
            <a:rect l="l" t="t" r="r" b="b"/>
            <a:pathLst>
              <a:path w="28756" h="381" extrusionOk="0">
                <a:moveTo>
                  <a:pt x="0" y="1"/>
                </a:moveTo>
                <a:lnTo>
                  <a:pt x="0" y="381"/>
                </a:lnTo>
                <a:lnTo>
                  <a:pt x="28756" y="381"/>
                </a:lnTo>
                <a:lnTo>
                  <a:pt x="2875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 name="圖片 51"/>
          <p:cNvPicPr>
            <a:picLocks noChangeAspect="1"/>
          </p:cNvPicPr>
          <p:nvPr/>
        </p:nvPicPr>
        <p:blipFill>
          <a:blip r:embed="rId4"/>
          <a:stretch>
            <a:fillRect/>
          </a:stretch>
        </p:blipFill>
        <p:spPr>
          <a:xfrm>
            <a:off x="7236144" y="-54286"/>
            <a:ext cx="1824488" cy="1824488"/>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31"/>
          <p:cNvSpPr txBox="1"/>
          <p:nvPr/>
        </p:nvSpPr>
        <p:spPr>
          <a:xfrm>
            <a:off x="457200" y="411474"/>
            <a:ext cx="4309500" cy="38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800" dirty="0">
                <a:latin typeface="Fira Sans Medium"/>
                <a:ea typeface="Fira Sans Medium"/>
                <a:cs typeface="Fira Sans Medium"/>
                <a:sym typeface="Fira Sans Medium"/>
              </a:rPr>
              <a:t>分工時</a:t>
            </a:r>
            <a:r>
              <a:rPr lang="zh-TW" sz="2800" dirty="0" smtClean="0">
                <a:latin typeface="Fira Sans Medium"/>
                <a:ea typeface="Fira Sans Medium"/>
                <a:cs typeface="Fira Sans Medium"/>
                <a:sym typeface="Fira Sans Medium"/>
              </a:rPr>
              <a:t>程</a:t>
            </a:r>
            <a:r>
              <a:rPr lang="zh-TW" altLang="en-US" sz="2800" dirty="0" smtClean="0">
                <a:latin typeface="Fira Sans Medium"/>
                <a:ea typeface="Fira Sans Medium"/>
                <a:cs typeface="Fira Sans Medium"/>
                <a:sym typeface="Fira Sans Medium"/>
              </a:rPr>
              <a:t>以及參與投入</a:t>
            </a:r>
            <a:endParaRPr sz="2800" dirty="0">
              <a:latin typeface="Fira Sans Medium"/>
              <a:ea typeface="Fira Sans Medium"/>
              <a:cs typeface="Fira Sans Medium"/>
              <a:sym typeface="Fira Sans Medium"/>
            </a:endParaRPr>
          </a:p>
        </p:txBody>
      </p:sp>
      <p:grpSp>
        <p:nvGrpSpPr>
          <p:cNvPr id="838" name="Google Shape;838;p31"/>
          <p:cNvGrpSpPr/>
          <p:nvPr/>
        </p:nvGrpSpPr>
        <p:grpSpPr>
          <a:xfrm>
            <a:off x="824775" y="1108825"/>
            <a:ext cx="7525225" cy="321900"/>
            <a:chOff x="824775" y="1108825"/>
            <a:chExt cx="7525225" cy="321900"/>
          </a:xfrm>
        </p:grpSpPr>
        <p:sp>
          <p:nvSpPr>
            <p:cNvPr id="839" name="Google Shape;839;p31"/>
            <p:cNvSpPr/>
            <p:nvPr/>
          </p:nvSpPr>
          <p:spPr>
            <a:xfrm>
              <a:off x="824775" y="1108825"/>
              <a:ext cx="1366500" cy="3219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1000" b="1"/>
                <a:t>July(07)</a:t>
              </a:r>
              <a:endParaRPr sz="1000" b="1"/>
            </a:p>
          </p:txBody>
        </p:sp>
        <p:sp>
          <p:nvSpPr>
            <p:cNvPr id="840" name="Google Shape;840;p31"/>
            <p:cNvSpPr/>
            <p:nvPr/>
          </p:nvSpPr>
          <p:spPr>
            <a:xfrm>
              <a:off x="2341375" y="1108825"/>
              <a:ext cx="1366500" cy="3219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1000" b="1"/>
                <a:t>Aug.(08)</a:t>
              </a:r>
              <a:endParaRPr sz="1000" b="1"/>
            </a:p>
          </p:txBody>
        </p:sp>
        <p:sp>
          <p:nvSpPr>
            <p:cNvPr id="841" name="Google Shape;841;p31"/>
            <p:cNvSpPr/>
            <p:nvPr/>
          </p:nvSpPr>
          <p:spPr>
            <a:xfrm>
              <a:off x="3888750" y="1108825"/>
              <a:ext cx="1366500" cy="3219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1000" b="1"/>
                <a:t>Sep.(09)</a:t>
              </a:r>
              <a:endParaRPr sz="1000" b="1"/>
            </a:p>
          </p:txBody>
        </p:sp>
        <p:sp>
          <p:nvSpPr>
            <p:cNvPr id="842" name="Google Shape;842;p31"/>
            <p:cNvSpPr/>
            <p:nvPr/>
          </p:nvSpPr>
          <p:spPr>
            <a:xfrm>
              <a:off x="5436125" y="1108825"/>
              <a:ext cx="1366500" cy="3219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1000" b="1"/>
                <a:t>Oct.(10)</a:t>
              </a:r>
              <a:endParaRPr sz="1000" b="1"/>
            </a:p>
          </p:txBody>
        </p:sp>
        <p:sp>
          <p:nvSpPr>
            <p:cNvPr id="843" name="Google Shape;843;p31"/>
            <p:cNvSpPr/>
            <p:nvPr/>
          </p:nvSpPr>
          <p:spPr>
            <a:xfrm>
              <a:off x="6983500" y="1108825"/>
              <a:ext cx="1366500" cy="3219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1000" b="1"/>
                <a:t>參與人員</a:t>
              </a:r>
              <a:endParaRPr sz="1000" b="1"/>
            </a:p>
          </p:txBody>
        </p:sp>
      </p:grpSp>
      <p:sp>
        <p:nvSpPr>
          <p:cNvPr id="844" name="Google Shape;844;p31"/>
          <p:cNvSpPr/>
          <p:nvPr/>
        </p:nvSpPr>
        <p:spPr>
          <a:xfrm>
            <a:off x="824775" y="3303642"/>
            <a:ext cx="1366500" cy="3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1000"/>
              <a:t>July(07)</a:t>
            </a:r>
            <a:endParaRPr sz="1000"/>
          </a:p>
        </p:txBody>
      </p:sp>
      <p:sp>
        <p:nvSpPr>
          <p:cNvPr id="845" name="Google Shape;845;p31"/>
          <p:cNvSpPr/>
          <p:nvPr/>
        </p:nvSpPr>
        <p:spPr>
          <a:xfrm>
            <a:off x="3888750" y="3303642"/>
            <a:ext cx="1366500" cy="321900"/>
          </a:xfrm>
          <a:prstGeom prst="rect">
            <a:avLst/>
          </a:prstGeom>
          <a:solidFill>
            <a:srgbClr val="6CA1B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000" b="1">
                <a:solidFill>
                  <a:schemeClr val="lt1"/>
                </a:solidFill>
              </a:rPr>
              <a:t>演算法挑選與試用</a:t>
            </a:r>
            <a:endParaRPr sz="1000" b="1">
              <a:solidFill>
                <a:schemeClr val="lt1"/>
              </a:solidFill>
            </a:endParaRPr>
          </a:p>
        </p:txBody>
      </p:sp>
      <p:sp>
        <p:nvSpPr>
          <p:cNvPr id="846" name="Google Shape;846;p31"/>
          <p:cNvSpPr/>
          <p:nvPr/>
        </p:nvSpPr>
        <p:spPr>
          <a:xfrm>
            <a:off x="6983500" y="3303642"/>
            <a:ext cx="1366500" cy="321900"/>
          </a:xfrm>
          <a:prstGeom prst="rect">
            <a:avLst/>
          </a:prstGeom>
          <a:solidFill>
            <a:srgbClr val="869FB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1000" b="1">
                <a:solidFill>
                  <a:schemeClr val="lt1"/>
                </a:solidFill>
              </a:rPr>
              <a:t>吳沂霖、洪詠昱</a:t>
            </a:r>
            <a:endParaRPr sz="1000" b="1">
              <a:solidFill>
                <a:schemeClr val="lt1"/>
              </a:solidFill>
            </a:endParaRPr>
          </a:p>
        </p:txBody>
      </p:sp>
      <p:sp>
        <p:nvSpPr>
          <p:cNvPr id="847" name="Google Shape;847;p31"/>
          <p:cNvSpPr/>
          <p:nvPr/>
        </p:nvSpPr>
        <p:spPr>
          <a:xfrm>
            <a:off x="824775" y="3852346"/>
            <a:ext cx="1366500" cy="3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1000"/>
              <a:t>July(07)</a:t>
            </a:r>
            <a:endParaRPr sz="1000"/>
          </a:p>
        </p:txBody>
      </p:sp>
      <p:sp>
        <p:nvSpPr>
          <p:cNvPr id="848" name="Google Shape;848;p31"/>
          <p:cNvSpPr/>
          <p:nvPr/>
        </p:nvSpPr>
        <p:spPr>
          <a:xfrm>
            <a:off x="5021875" y="3852350"/>
            <a:ext cx="1130400" cy="321900"/>
          </a:xfrm>
          <a:prstGeom prst="rect">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000" b="1">
                <a:solidFill>
                  <a:schemeClr val="lt1"/>
                </a:solidFill>
              </a:rPr>
              <a:t>整合測試</a:t>
            </a:r>
            <a:endParaRPr sz="1000" b="1">
              <a:solidFill>
                <a:schemeClr val="lt1"/>
              </a:solidFill>
            </a:endParaRPr>
          </a:p>
        </p:txBody>
      </p:sp>
      <p:sp>
        <p:nvSpPr>
          <p:cNvPr id="849" name="Google Shape;849;p31"/>
          <p:cNvSpPr/>
          <p:nvPr/>
        </p:nvSpPr>
        <p:spPr>
          <a:xfrm>
            <a:off x="6983500" y="3852346"/>
            <a:ext cx="1366500" cy="321900"/>
          </a:xfrm>
          <a:prstGeom prst="rect">
            <a:avLst/>
          </a:prstGeom>
          <a:solidFill>
            <a:srgbClr val="869FB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1000" b="1">
                <a:solidFill>
                  <a:schemeClr val="lt1"/>
                </a:solidFill>
              </a:rPr>
              <a:t>全體人員</a:t>
            </a:r>
            <a:endParaRPr sz="1000"/>
          </a:p>
        </p:txBody>
      </p:sp>
      <p:sp>
        <p:nvSpPr>
          <p:cNvPr id="850" name="Google Shape;850;p31"/>
          <p:cNvSpPr/>
          <p:nvPr/>
        </p:nvSpPr>
        <p:spPr>
          <a:xfrm>
            <a:off x="824775" y="4401050"/>
            <a:ext cx="1366500" cy="3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1000"/>
              <a:t>July(07)</a:t>
            </a:r>
            <a:endParaRPr sz="1000"/>
          </a:p>
        </p:txBody>
      </p:sp>
      <p:sp>
        <p:nvSpPr>
          <p:cNvPr id="851" name="Google Shape;851;p31"/>
          <p:cNvSpPr/>
          <p:nvPr/>
        </p:nvSpPr>
        <p:spPr>
          <a:xfrm>
            <a:off x="5436125" y="4401050"/>
            <a:ext cx="716100" cy="321900"/>
          </a:xfrm>
          <a:prstGeom prst="rect">
            <a:avLst/>
          </a:prstGeom>
          <a:solidFill>
            <a:srgbClr val="DD915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000" b="1">
                <a:solidFill>
                  <a:schemeClr val="lt1"/>
                </a:solidFill>
              </a:rPr>
              <a:t>簡報設計與練習</a:t>
            </a:r>
            <a:endParaRPr sz="1000" b="1">
              <a:solidFill>
                <a:schemeClr val="lt1"/>
              </a:solidFill>
            </a:endParaRPr>
          </a:p>
        </p:txBody>
      </p:sp>
      <p:sp>
        <p:nvSpPr>
          <p:cNvPr id="852" name="Google Shape;852;p31"/>
          <p:cNvSpPr/>
          <p:nvPr/>
        </p:nvSpPr>
        <p:spPr>
          <a:xfrm>
            <a:off x="6983500" y="4401050"/>
            <a:ext cx="1366500" cy="321900"/>
          </a:xfrm>
          <a:prstGeom prst="rect">
            <a:avLst/>
          </a:prstGeom>
          <a:solidFill>
            <a:srgbClr val="869FB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1000" b="1">
                <a:solidFill>
                  <a:schemeClr val="lt1"/>
                </a:solidFill>
              </a:rPr>
              <a:t>全體人員</a:t>
            </a:r>
            <a:endParaRPr sz="1000"/>
          </a:p>
        </p:txBody>
      </p:sp>
      <p:sp>
        <p:nvSpPr>
          <p:cNvPr id="853" name="Google Shape;853;p31"/>
          <p:cNvSpPr/>
          <p:nvPr/>
        </p:nvSpPr>
        <p:spPr>
          <a:xfrm>
            <a:off x="824775" y="2206233"/>
            <a:ext cx="1366500" cy="3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1000"/>
              <a:t>July(07)</a:t>
            </a:r>
            <a:endParaRPr sz="1000"/>
          </a:p>
        </p:txBody>
      </p:sp>
      <p:sp>
        <p:nvSpPr>
          <p:cNvPr id="854" name="Google Shape;854;p31"/>
          <p:cNvSpPr/>
          <p:nvPr/>
        </p:nvSpPr>
        <p:spPr>
          <a:xfrm>
            <a:off x="2341375" y="2206225"/>
            <a:ext cx="1547400" cy="3219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000" b="1">
                <a:solidFill>
                  <a:schemeClr val="lt1"/>
                </a:solidFill>
              </a:rPr>
              <a:t>資料蒐集</a:t>
            </a:r>
            <a:endParaRPr sz="1000" b="1">
              <a:solidFill>
                <a:schemeClr val="lt1"/>
              </a:solidFill>
            </a:endParaRPr>
          </a:p>
        </p:txBody>
      </p:sp>
      <p:sp>
        <p:nvSpPr>
          <p:cNvPr id="855" name="Google Shape;855;p31"/>
          <p:cNvSpPr/>
          <p:nvPr/>
        </p:nvSpPr>
        <p:spPr>
          <a:xfrm>
            <a:off x="824775" y="2754938"/>
            <a:ext cx="1366500" cy="3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1000"/>
              <a:t>July(07)</a:t>
            </a:r>
            <a:endParaRPr sz="1000"/>
          </a:p>
        </p:txBody>
      </p:sp>
      <p:sp>
        <p:nvSpPr>
          <p:cNvPr id="856" name="Google Shape;856;p31"/>
          <p:cNvSpPr/>
          <p:nvPr/>
        </p:nvSpPr>
        <p:spPr>
          <a:xfrm>
            <a:off x="2341375" y="2754950"/>
            <a:ext cx="1547400" cy="3219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000" b="1">
                <a:solidFill>
                  <a:schemeClr val="lt1"/>
                </a:solidFill>
              </a:rPr>
              <a:t>特徵萃取</a:t>
            </a:r>
            <a:endParaRPr sz="1000" b="1">
              <a:solidFill>
                <a:schemeClr val="lt1"/>
              </a:solidFill>
            </a:endParaRPr>
          </a:p>
        </p:txBody>
      </p:sp>
      <p:sp>
        <p:nvSpPr>
          <p:cNvPr id="857" name="Google Shape;857;p31"/>
          <p:cNvSpPr/>
          <p:nvPr/>
        </p:nvSpPr>
        <p:spPr>
          <a:xfrm>
            <a:off x="6983500" y="2754938"/>
            <a:ext cx="1366500" cy="321900"/>
          </a:xfrm>
          <a:prstGeom prst="rect">
            <a:avLst/>
          </a:prstGeom>
          <a:solidFill>
            <a:srgbClr val="869FB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1000" b="1">
                <a:solidFill>
                  <a:schemeClr val="lt1"/>
                </a:solidFill>
              </a:rPr>
              <a:t>全體人員</a:t>
            </a:r>
            <a:endParaRPr sz="1000"/>
          </a:p>
        </p:txBody>
      </p:sp>
      <p:sp>
        <p:nvSpPr>
          <p:cNvPr id="858" name="Google Shape;858;p31"/>
          <p:cNvSpPr/>
          <p:nvPr/>
        </p:nvSpPr>
        <p:spPr>
          <a:xfrm>
            <a:off x="6983500" y="2206233"/>
            <a:ext cx="1366500" cy="321900"/>
          </a:xfrm>
          <a:prstGeom prst="rect">
            <a:avLst/>
          </a:prstGeom>
          <a:solidFill>
            <a:srgbClr val="869FB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1000" b="1">
                <a:solidFill>
                  <a:schemeClr val="lt1"/>
                </a:solidFill>
              </a:rPr>
              <a:t>全體人員</a:t>
            </a:r>
            <a:endParaRPr sz="1000" b="1">
              <a:solidFill>
                <a:schemeClr val="lt1"/>
              </a:solidFill>
            </a:endParaRPr>
          </a:p>
        </p:txBody>
      </p:sp>
      <p:sp>
        <p:nvSpPr>
          <p:cNvPr id="859" name="Google Shape;859;p31"/>
          <p:cNvSpPr/>
          <p:nvPr/>
        </p:nvSpPr>
        <p:spPr>
          <a:xfrm>
            <a:off x="824775" y="1657490"/>
            <a:ext cx="1366500" cy="3065400"/>
          </a:xfrm>
          <a:prstGeom prst="rect">
            <a:avLst/>
          </a:prstGeom>
          <a:solidFill>
            <a:srgbClr val="30475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000" b="1">
                <a:solidFill>
                  <a:schemeClr val="lt1"/>
                </a:solidFill>
              </a:rPr>
              <a:t>資料同步</a:t>
            </a:r>
            <a:br>
              <a:rPr lang="zh-TW" sz="1000" b="1">
                <a:solidFill>
                  <a:schemeClr val="lt1"/>
                </a:solidFill>
              </a:rPr>
            </a:br>
            <a:r>
              <a:rPr lang="zh-TW" sz="1000" b="1">
                <a:solidFill>
                  <a:schemeClr val="lt1"/>
                </a:solidFill>
              </a:rPr>
              <a:t>系統架構</a:t>
            </a:r>
            <a:endParaRPr sz="1000" b="1">
              <a:solidFill>
                <a:schemeClr val="lt1"/>
              </a:solidFill>
            </a:endParaRPr>
          </a:p>
        </p:txBody>
      </p:sp>
      <p:sp>
        <p:nvSpPr>
          <p:cNvPr id="860" name="Google Shape;860;p31"/>
          <p:cNvSpPr/>
          <p:nvPr/>
        </p:nvSpPr>
        <p:spPr>
          <a:xfrm>
            <a:off x="2341375" y="1657525"/>
            <a:ext cx="2129700" cy="321900"/>
          </a:xfrm>
          <a:prstGeom prst="rect">
            <a:avLst/>
          </a:prstGeom>
          <a:solidFill>
            <a:srgbClr val="A8A8A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000" b="1">
                <a:solidFill>
                  <a:schemeClr val="lt1"/>
                </a:solidFill>
              </a:rPr>
              <a:t>後端平台建置</a:t>
            </a:r>
            <a:endParaRPr sz="1000" b="1">
              <a:solidFill>
                <a:schemeClr val="lt1"/>
              </a:solidFill>
            </a:endParaRPr>
          </a:p>
        </p:txBody>
      </p:sp>
      <p:sp>
        <p:nvSpPr>
          <p:cNvPr id="861" name="Google Shape;861;p31"/>
          <p:cNvSpPr/>
          <p:nvPr/>
        </p:nvSpPr>
        <p:spPr>
          <a:xfrm>
            <a:off x="4672925" y="1657525"/>
            <a:ext cx="763200" cy="321900"/>
          </a:xfrm>
          <a:prstGeom prst="rect">
            <a:avLst/>
          </a:prstGeom>
          <a:solidFill>
            <a:srgbClr val="96979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000" b="1">
                <a:solidFill>
                  <a:schemeClr val="lt1"/>
                </a:solidFill>
              </a:rPr>
              <a:t>前端平台建置</a:t>
            </a:r>
            <a:endParaRPr sz="1000" b="1">
              <a:solidFill>
                <a:schemeClr val="lt1"/>
              </a:solidFill>
            </a:endParaRPr>
          </a:p>
        </p:txBody>
      </p:sp>
      <p:sp>
        <p:nvSpPr>
          <p:cNvPr id="862" name="Google Shape;862;p31"/>
          <p:cNvSpPr/>
          <p:nvPr/>
        </p:nvSpPr>
        <p:spPr>
          <a:xfrm>
            <a:off x="6983500" y="1657529"/>
            <a:ext cx="1366500" cy="321900"/>
          </a:xfrm>
          <a:prstGeom prst="rect">
            <a:avLst/>
          </a:prstGeom>
          <a:solidFill>
            <a:srgbClr val="869FB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1000" b="1">
                <a:solidFill>
                  <a:schemeClr val="lt1"/>
                </a:solidFill>
              </a:rPr>
              <a:t>曾昱婷</a:t>
            </a:r>
            <a:endParaRPr sz="10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8" name="Google Shape;298;p16"/>
          <p:cNvSpPr txBox="1"/>
          <p:nvPr/>
        </p:nvSpPr>
        <p:spPr>
          <a:xfrm>
            <a:off x="961948" y="3480520"/>
            <a:ext cx="7287106" cy="104641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2800" dirty="0">
                <a:latin typeface="微軟正黑體" panose="020B0604030504040204" pitchFamily="34" charset="-120"/>
                <a:ea typeface="微軟正黑體" panose="020B0604030504040204" pitchFamily="34" charset="-120"/>
              </a:rPr>
              <a:t>我們</a:t>
            </a:r>
            <a:r>
              <a:rPr lang="zh-TW" sz="2800" dirty="0" smtClean="0">
                <a:latin typeface="微軟正黑體" panose="020B0604030504040204" pitchFamily="34" charset="-120"/>
                <a:ea typeface="微軟正黑體" panose="020B0604030504040204" pitchFamily="34" charset="-120"/>
              </a:rPr>
              <a:t>希望</a:t>
            </a:r>
            <a:r>
              <a:rPr lang="zh-TW" altLang="en-US" sz="2800" dirty="0" smtClean="0">
                <a:latin typeface="微軟正黑體" panose="020B0604030504040204" pitchFamily="34" charset="-120"/>
                <a:ea typeface="微軟正黑體" panose="020B0604030504040204" pitchFamily="34" charset="-120"/>
              </a:rPr>
              <a:t>這個小工具可以讓您感受到</a:t>
            </a:r>
            <a:r>
              <a:rPr lang="zh-TW" sz="2800" dirty="0" smtClean="0">
                <a:latin typeface="微軟正黑體" panose="020B0604030504040204" pitchFamily="34" charset="-120"/>
                <a:ea typeface="微軟正黑體" panose="020B0604030504040204" pitchFamily="34" charset="-120"/>
              </a:rPr>
              <a:t>2050年淨</a:t>
            </a:r>
            <a:r>
              <a:rPr lang="zh-TW" sz="2800" dirty="0">
                <a:latin typeface="微軟正黑體" panose="020B0604030504040204" pitchFamily="34" charset="-120"/>
                <a:ea typeface="微軟正黑體" panose="020B0604030504040204" pitchFamily="34" charset="-120"/>
              </a:rPr>
              <a:t>零</a:t>
            </a:r>
            <a:r>
              <a:rPr lang="zh-TW" sz="2800" dirty="0" smtClean="0">
                <a:latin typeface="微軟正黑體" panose="020B0604030504040204" pitchFamily="34" charset="-120"/>
                <a:ea typeface="微軟正黑體" panose="020B0604030504040204" pitchFamily="34" charset="-120"/>
              </a:rPr>
              <a:t>排放</a:t>
            </a:r>
            <a:r>
              <a:rPr lang="zh-TW" altLang="en-US" sz="2800" dirty="0" smtClean="0">
                <a:latin typeface="微軟正黑體" panose="020B0604030504040204" pitchFamily="34" charset="-120"/>
                <a:ea typeface="微軟正黑體" panose="020B0604030504040204" pitchFamily="34" charset="-120"/>
              </a:rPr>
              <a:t>是真實可以做到的</a:t>
            </a:r>
            <a:endParaRPr sz="2800" dirty="0">
              <a:latin typeface="微軟正黑體" panose="020B0604030504040204" pitchFamily="34" charset="-120"/>
              <a:ea typeface="微軟正黑體" panose="020B0604030504040204" pitchFamily="34" charset="-120"/>
            </a:endParaRPr>
          </a:p>
        </p:txBody>
      </p:sp>
      <p:sp>
        <p:nvSpPr>
          <p:cNvPr id="299" name="Google Shape;299;p16"/>
          <p:cNvSpPr txBox="1"/>
          <p:nvPr/>
        </p:nvSpPr>
        <p:spPr>
          <a:xfrm>
            <a:off x="3929974" y="4639400"/>
            <a:ext cx="4861176" cy="400079"/>
          </a:xfrm>
          <a:prstGeom prst="rect">
            <a:avLst/>
          </a:prstGeom>
          <a:noFill/>
          <a:ln>
            <a:noFill/>
          </a:ln>
        </p:spPr>
        <p:txBody>
          <a:bodyPr spcFirstLastPara="1" wrap="square" lIns="91425" tIns="91425" rIns="91425" bIns="91425" anchor="t" anchorCtr="0">
            <a:spAutoFit/>
          </a:bodyPr>
          <a:lstStyle/>
          <a:p>
            <a:pPr lvl="0"/>
            <a:r>
              <a:rPr lang="en-US" altLang="zh-TW" dirty="0"/>
              <a:t>Quoted </a:t>
            </a:r>
            <a:r>
              <a:rPr lang="en-US" altLang="zh-TW" dirty="0" smtClean="0"/>
              <a:t>from</a:t>
            </a:r>
            <a:r>
              <a:rPr lang="zh-TW" altLang="en-US" dirty="0" smtClean="0"/>
              <a:t>：</a:t>
            </a:r>
            <a:r>
              <a:rPr lang="zh-TW" altLang="en-US" dirty="0">
                <a:latin typeface="Fira Sans"/>
                <a:ea typeface="Fira Sans"/>
                <a:cs typeface="Fira Sans"/>
                <a:sym typeface="Fira Sans"/>
              </a:rPr>
              <a:t>洪詠昱、吳沂霖</a:t>
            </a:r>
            <a:r>
              <a:rPr lang="zh-TW" altLang="en-US" dirty="0">
                <a:solidFill>
                  <a:schemeClr val="dk1"/>
                </a:solidFill>
                <a:latin typeface="Fira Sans"/>
                <a:ea typeface="Fira Sans"/>
                <a:cs typeface="Fira Sans"/>
                <a:sym typeface="Fira Sans"/>
              </a:rPr>
              <a:t>、</a:t>
            </a:r>
            <a:r>
              <a:rPr lang="zh-TW" altLang="en-US" dirty="0">
                <a:latin typeface="Fira Sans"/>
                <a:ea typeface="Fira Sans"/>
                <a:cs typeface="Fira Sans"/>
                <a:sym typeface="Fira Sans"/>
              </a:rPr>
              <a:t>曾昱</a:t>
            </a:r>
            <a:r>
              <a:rPr lang="zh-TW" altLang="en-US" dirty="0" smtClean="0">
                <a:latin typeface="Fira Sans"/>
                <a:ea typeface="Fira Sans"/>
                <a:cs typeface="Fira Sans"/>
                <a:sym typeface="Fira Sans"/>
              </a:rPr>
              <a:t>婷、張</a:t>
            </a:r>
            <a:r>
              <a:rPr lang="zh-TW" altLang="en-US" dirty="0">
                <a:latin typeface="Fira Sans"/>
                <a:ea typeface="Fira Sans"/>
                <a:cs typeface="Fira Sans"/>
                <a:sym typeface="Fira Sans"/>
              </a:rPr>
              <a:t>芳語</a:t>
            </a:r>
            <a:r>
              <a:rPr lang="zh-TW" altLang="en-US" dirty="0">
                <a:solidFill>
                  <a:schemeClr val="dk1"/>
                </a:solidFill>
                <a:latin typeface="Fira Sans"/>
                <a:ea typeface="Fira Sans"/>
                <a:cs typeface="Fira Sans"/>
                <a:sym typeface="Fira Sans"/>
              </a:rPr>
              <a:t>、</a:t>
            </a:r>
            <a:r>
              <a:rPr lang="zh-TW" altLang="en-US" dirty="0">
                <a:latin typeface="Fira Sans"/>
                <a:ea typeface="Fira Sans"/>
                <a:cs typeface="Fira Sans"/>
                <a:sym typeface="Fira Sans"/>
              </a:rPr>
              <a:t>劉宸</a:t>
            </a:r>
            <a:r>
              <a:rPr lang="zh-TW" altLang="en-US" dirty="0" smtClean="0">
                <a:latin typeface="Fira Sans"/>
                <a:ea typeface="Fira Sans"/>
                <a:cs typeface="Fira Sans"/>
                <a:sym typeface="Fira Sans"/>
              </a:rPr>
              <a:t>宇</a:t>
            </a:r>
            <a:endParaRPr lang="zh-TW" altLang="en-US" dirty="0">
              <a:latin typeface="Fira Sans"/>
              <a:ea typeface="Fira Sans"/>
              <a:cs typeface="Fira Sans"/>
              <a:sym typeface="Fira Sans"/>
            </a:endParaRPr>
          </a:p>
        </p:txBody>
      </p:sp>
      <p:pic>
        <p:nvPicPr>
          <p:cNvPr id="13" name="圖片 12"/>
          <p:cNvPicPr>
            <a:picLocks noChangeAspect="1"/>
          </p:cNvPicPr>
          <p:nvPr/>
        </p:nvPicPr>
        <p:blipFill>
          <a:blip r:embed="rId3"/>
          <a:stretch>
            <a:fillRect/>
          </a:stretch>
        </p:blipFill>
        <p:spPr>
          <a:xfrm>
            <a:off x="2993972" y="117714"/>
            <a:ext cx="3576814" cy="3576814"/>
          </a:xfrm>
          <a:prstGeom prst="rect">
            <a:avLst/>
          </a:prstGeom>
        </p:spPr>
      </p:pic>
      <p:sp>
        <p:nvSpPr>
          <p:cNvPr id="4" name="矩形 3"/>
          <p:cNvSpPr/>
          <p:nvPr/>
        </p:nvSpPr>
        <p:spPr>
          <a:xfrm>
            <a:off x="4241205" y="1752232"/>
            <a:ext cx="1082348" cy="307777"/>
          </a:xfrm>
          <a:prstGeom prst="rect">
            <a:avLst/>
          </a:prstGeom>
          <a:solidFill>
            <a:srgbClr val="FFFF00"/>
          </a:solidFill>
          <a:ln>
            <a:solidFill>
              <a:schemeClr val="tx1"/>
            </a:solidFill>
          </a:ln>
        </p:spPr>
        <p:txBody>
          <a:bodyPr wrap="none">
            <a:spAutoFit/>
          </a:bodyPr>
          <a:lstStyle/>
          <a:p>
            <a:pPr lvl="0"/>
            <a:r>
              <a:rPr lang="zh-TW" altLang="en-US" dirty="0">
                <a:latin typeface="Fira Sans SemiBold"/>
                <a:ea typeface="Fira Sans SemiBold"/>
                <a:cs typeface="Fira Sans SemiBold"/>
                <a:sym typeface="Fira Sans SemiBold"/>
              </a:rPr>
              <a:t>排碳夯算盤</a:t>
            </a:r>
            <a:endParaRPr lang="zh-TW" altLang="en-US" dirty="0">
              <a:solidFill>
                <a:srgbClr val="00002A"/>
              </a:solidFill>
              <a:highlight>
                <a:srgbClr val="FFFFFF"/>
              </a:highlight>
              <a:latin typeface="Fira Sans SemiBold"/>
              <a:ea typeface="Fira Sans SemiBold"/>
              <a:cs typeface="Fira Sans SemiBold"/>
              <a:sym typeface="Fira Sans SemiBold"/>
            </a:endParaRPr>
          </a:p>
        </p:txBody>
      </p:sp>
    </p:spTree>
    <p:extLst>
      <p:ext uri="{BB962C8B-B14F-4D97-AF65-F5344CB8AC3E}">
        <p14:creationId xmlns:p14="http://schemas.microsoft.com/office/powerpoint/2010/main" val="40359294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4"/>
          <p:cNvSpPr/>
          <p:nvPr/>
        </p:nvSpPr>
        <p:spPr>
          <a:xfrm>
            <a:off x="301925" y="2733047"/>
            <a:ext cx="4062286" cy="74335"/>
          </a:xfrm>
          <a:custGeom>
            <a:avLst/>
            <a:gdLst/>
            <a:ahLst/>
            <a:cxnLst/>
            <a:rect l="l" t="t" r="r" b="b"/>
            <a:pathLst>
              <a:path w="138173" h="2377" extrusionOk="0">
                <a:moveTo>
                  <a:pt x="1" y="1"/>
                </a:moveTo>
                <a:lnTo>
                  <a:pt x="1" y="2376"/>
                </a:lnTo>
                <a:lnTo>
                  <a:pt x="138173" y="2376"/>
                </a:lnTo>
                <a:lnTo>
                  <a:pt x="1381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rot="10800000" flipH="1">
            <a:off x="4364200" y="2647932"/>
            <a:ext cx="301567" cy="213268"/>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385700" y="754725"/>
            <a:ext cx="3345765" cy="1692211"/>
          </a:xfrm>
          <a:custGeom>
            <a:avLst/>
            <a:gdLst/>
            <a:ahLst/>
            <a:cxnLst/>
            <a:rect l="l" t="t" r="r" b="b"/>
            <a:pathLst>
              <a:path w="137856" h="41519" extrusionOk="0">
                <a:moveTo>
                  <a:pt x="129115" y="1"/>
                </a:moveTo>
                <a:lnTo>
                  <a:pt x="98745" y="39143"/>
                </a:lnTo>
                <a:lnTo>
                  <a:pt x="0" y="39143"/>
                </a:lnTo>
                <a:lnTo>
                  <a:pt x="0" y="41519"/>
                </a:lnTo>
                <a:lnTo>
                  <a:pt x="99916" y="41519"/>
                </a:lnTo>
                <a:lnTo>
                  <a:pt x="130287" y="2376"/>
                </a:lnTo>
                <a:lnTo>
                  <a:pt x="137856" y="2376"/>
                </a:lnTo>
                <a:lnTo>
                  <a:pt x="137856"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3731475" y="657225"/>
            <a:ext cx="267206" cy="355206"/>
          </a:xfrm>
          <a:custGeom>
            <a:avLst/>
            <a:gdLst/>
            <a:ahLst/>
            <a:cxnLst/>
            <a:rect l="l" t="t" r="r" b="b"/>
            <a:pathLst>
              <a:path w="8330" h="7031" extrusionOk="0">
                <a:moveTo>
                  <a:pt x="1" y="0"/>
                </a:moveTo>
                <a:lnTo>
                  <a:pt x="1489" y="3515"/>
                </a:lnTo>
                <a:lnTo>
                  <a:pt x="1" y="7031"/>
                </a:lnTo>
                <a:lnTo>
                  <a:pt x="8330" y="3515"/>
                </a:lnTo>
                <a:lnTo>
                  <a:pt x="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305975" y="1668250"/>
            <a:ext cx="5172907" cy="961482"/>
          </a:xfrm>
          <a:custGeom>
            <a:avLst/>
            <a:gdLst/>
            <a:ahLst/>
            <a:cxnLst/>
            <a:rect l="l" t="t" r="r" b="b"/>
            <a:pathLst>
              <a:path w="195684" h="23024" extrusionOk="0">
                <a:moveTo>
                  <a:pt x="128608" y="0"/>
                </a:moveTo>
                <a:lnTo>
                  <a:pt x="112837" y="20648"/>
                </a:lnTo>
                <a:lnTo>
                  <a:pt x="0" y="20648"/>
                </a:lnTo>
                <a:lnTo>
                  <a:pt x="0" y="23023"/>
                </a:lnTo>
                <a:lnTo>
                  <a:pt x="114009" y="23023"/>
                </a:lnTo>
                <a:lnTo>
                  <a:pt x="129780" y="2375"/>
                </a:lnTo>
                <a:lnTo>
                  <a:pt x="195683" y="2375"/>
                </a:lnTo>
                <a:lnTo>
                  <a:pt x="195683"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5478875" y="1550776"/>
            <a:ext cx="267206" cy="355198"/>
          </a:xfrm>
          <a:custGeom>
            <a:avLst/>
            <a:gdLst/>
            <a:ahLst/>
            <a:cxnLst/>
            <a:rect l="l" t="t" r="r" b="b"/>
            <a:pathLst>
              <a:path w="8330" h="7063" extrusionOk="0">
                <a:moveTo>
                  <a:pt x="0" y="1"/>
                </a:moveTo>
                <a:lnTo>
                  <a:pt x="1489" y="3516"/>
                </a:lnTo>
                <a:lnTo>
                  <a:pt x="0" y="7063"/>
                </a:lnTo>
                <a:lnTo>
                  <a:pt x="0" y="7063"/>
                </a:lnTo>
                <a:lnTo>
                  <a:pt x="8329" y="3516"/>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310000" y="2902619"/>
            <a:ext cx="5277597" cy="961482"/>
          </a:xfrm>
          <a:custGeom>
            <a:avLst/>
            <a:gdLst/>
            <a:ahLst/>
            <a:cxnLst/>
            <a:rect l="l" t="t" r="r" b="b"/>
            <a:pathLst>
              <a:path w="195684" h="23024" extrusionOk="0">
                <a:moveTo>
                  <a:pt x="0" y="0"/>
                </a:moveTo>
                <a:lnTo>
                  <a:pt x="0" y="2375"/>
                </a:lnTo>
                <a:lnTo>
                  <a:pt x="112837" y="2375"/>
                </a:lnTo>
                <a:lnTo>
                  <a:pt x="128609" y="23023"/>
                </a:lnTo>
                <a:lnTo>
                  <a:pt x="195684" y="23023"/>
                </a:lnTo>
                <a:lnTo>
                  <a:pt x="195684" y="20648"/>
                </a:lnTo>
                <a:lnTo>
                  <a:pt x="129780" y="20648"/>
                </a:lnTo>
                <a:lnTo>
                  <a:pt x="11404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5557850" y="3648000"/>
            <a:ext cx="267206" cy="355198"/>
          </a:xfrm>
          <a:custGeom>
            <a:avLst/>
            <a:gdLst/>
            <a:ahLst/>
            <a:cxnLst/>
            <a:rect l="l" t="t" r="r" b="b"/>
            <a:pathLst>
              <a:path w="8330" h="7063" extrusionOk="0">
                <a:moveTo>
                  <a:pt x="0" y="1"/>
                </a:moveTo>
                <a:lnTo>
                  <a:pt x="1489" y="3516"/>
                </a:lnTo>
                <a:lnTo>
                  <a:pt x="0" y="7063"/>
                </a:lnTo>
                <a:lnTo>
                  <a:pt x="8329" y="3516"/>
                </a:lnTo>
                <a:lnTo>
                  <a:pt x="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310000" y="3056475"/>
            <a:ext cx="3528769" cy="1692211"/>
          </a:xfrm>
          <a:custGeom>
            <a:avLst/>
            <a:gdLst/>
            <a:ahLst/>
            <a:cxnLst/>
            <a:rect l="l" t="t" r="r" b="b"/>
            <a:pathLst>
              <a:path w="137856" h="41519" extrusionOk="0">
                <a:moveTo>
                  <a:pt x="0" y="1"/>
                </a:moveTo>
                <a:lnTo>
                  <a:pt x="0" y="2376"/>
                </a:lnTo>
                <a:lnTo>
                  <a:pt x="98745" y="2376"/>
                </a:lnTo>
                <a:lnTo>
                  <a:pt x="128767" y="41075"/>
                </a:lnTo>
                <a:lnTo>
                  <a:pt x="129115" y="41518"/>
                </a:lnTo>
                <a:lnTo>
                  <a:pt x="137856" y="41518"/>
                </a:lnTo>
                <a:lnTo>
                  <a:pt x="137856" y="39143"/>
                </a:lnTo>
                <a:lnTo>
                  <a:pt x="130287" y="39143"/>
                </a:lnTo>
                <a:lnTo>
                  <a:pt x="100265" y="476"/>
                </a:lnTo>
                <a:lnTo>
                  <a:pt x="99916"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3788800" y="4527997"/>
            <a:ext cx="267206" cy="355206"/>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4358525" y="4053825"/>
            <a:ext cx="1387586" cy="971210"/>
          </a:xfrm>
          <a:custGeom>
            <a:avLst/>
            <a:gdLst/>
            <a:ahLst/>
            <a:cxnLst/>
            <a:rect l="l" t="t" r="r" b="b"/>
            <a:pathLst>
              <a:path w="52160" h="30277" extrusionOk="0">
                <a:moveTo>
                  <a:pt x="4751" y="1"/>
                </a:moveTo>
                <a:cubicBezTo>
                  <a:pt x="2122" y="1"/>
                  <a:pt x="1" y="2154"/>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54"/>
                  <a:pt x="50006" y="1"/>
                  <a:pt x="47409"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4156513" y="4060835"/>
            <a:ext cx="430769" cy="971210"/>
          </a:xfrm>
          <a:custGeom>
            <a:avLst/>
            <a:gdLst/>
            <a:ahLst/>
            <a:cxnLst/>
            <a:rect l="l" t="t" r="r" b="b"/>
            <a:pathLst>
              <a:path w="13429" h="30277" extrusionOk="0">
                <a:moveTo>
                  <a:pt x="4751" y="1"/>
                </a:moveTo>
                <a:cubicBezTo>
                  <a:pt x="2154" y="1"/>
                  <a:pt x="1" y="2154"/>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3000">
                <a:solidFill>
                  <a:srgbClr val="FFFFFF"/>
                </a:solidFill>
                <a:latin typeface="Fira Sans SemiBold"/>
                <a:ea typeface="Fira Sans SemiBold"/>
                <a:cs typeface="Fira Sans SemiBold"/>
                <a:sym typeface="Fira Sans SemiBold"/>
              </a:rPr>
              <a:t>5</a:t>
            </a:r>
            <a:endParaRPr sz="3000">
              <a:solidFill>
                <a:srgbClr val="FFFFFF"/>
              </a:solidFill>
              <a:latin typeface="Fira Sans SemiBold"/>
              <a:ea typeface="Fira Sans SemiBold"/>
              <a:cs typeface="Fira Sans SemiBold"/>
              <a:sym typeface="Fira Sans SemiBold"/>
            </a:endParaRPr>
          </a:p>
        </p:txBody>
      </p:sp>
      <p:sp>
        <p:nvSpPr>
          <p:cNvPr id="182" name="Google Shape;182;p14"/>
          <p:cNvSpPr/>
          <p:nvPr/>
        </p:nvSpPr>
        <p:spPr>
          <a:xfrm>
            <a:off x="4097075" y="283325"/>
            <a:ext cx="1242321" cy="971210"/>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4097063" y="283323"/>
            <a:ext cx="430769" cy="971210"/>
          </a:xfrm>
          <a:custGeom>
            <a:avLst/>
            <a:gdLst/>
            <a:ahLst/>
            <a:cxnLst/>
            <a:rect l="l" t="t" r="r" b="b"/>
            <a:pathLst>
              <a:path w="13429" h="30277" extrusionOk="0">
                <a:moveTo>
                  <a:pt x="4751" y="1"/>
                </a:moveTo>
                <a:cubicBezTo>
                  <a:pt x="2154" y="1"/>
                  <a:pt x="1" y="2123"/>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3000">
                <a:solidFill>
                  <a:srgbClr val="FFFFFF"/>
                </a:solidFill>
                <a:latin typeface="Fira Sans SemiBold"/>
                <a:ea typeface="Fira Sans SemiBold"/>
                <a:cs typeface="Fira Sans SemiBold"/>
                <a:sym typeface="Fira Sans SemiBold"/>
              </a:rPr>
              <a:t>1</a:t>
            </a:r>
            <a:endParaRPr sz="3000">
              <a:solidFill>
                <a:srgbClr val="FFFFFF"/>
              </a:solidFill>
              <a:latin typeface="Fira Sans SemiBold"/>
              <a:ea typeface="Fira Sans SemiBold"/>
              <a:cs typeface="Fira Sans SemiBold"/>
              <a:sym typeface="Fira Sans SemiBold"/>
            </a:endParaRPr>
          </a:p>
        </p:txBody>
      </p:sp>
      <p:sp>
        <p:nvSpPr>
          <p:cNvPr id="184" name="Google Shape;184;p14"/>
          <p:cNvSpPr/>
          <p:nvPr/>
        </p:nvSpPr>
        <p:spPr>
          <a:xfrm>
            <a:off x="4538488" y="2253789"/>
            <a:ext cx="1673162" cy="970184"/>
          </a:xfrm>
          <a:custGeom>
            <a:avLst/>
            <a:gdLst/>
            <a:ahLst/>
            <a:cxnLst/>
            <a:rect l="l" t="t" r="r" b="b"/>
            <a:pathLst>
              <a:path w="52160" h="30245" extrusionOk="0">
                <a:moveTo>
                  <a:pt x="4751" y="0"/>
                </a:moveTo>
                <a:cubicBezTo>
                  <a:pt x="2122" y="0"/>
                  <a:pt x="1" y="2122"/>
                  <a:pt x="1" y="4751"/>
                </a:cubicBezTo>
                <a:lnTo>
                  <a:pt x="1" y="25494"/>
                </a:lnTo>
                <a:cubicBezTo>
                  <a:pt x="1" y="28122"/>
                  <a:pt x="2122" y="30244"/>
                  <a:pt x="4751" y="30244"/>
                </a:cubicBezTo>
                <a:lnTo>
                  <a:pt x="47409" y="30244"/>
                </a:lnTo>
                <a:cubicBezTo>
                  <a:pt x="50006" y="30244"/>
                  <a:pt x="52159" y="28122"/>
                  <a:pt x="52159" y="25494"/>
                </a:cubicBezTo>
                <a:lnTo>
                  <a:pt x="52159" y="4751"/>
                </a:lnTo>
                <a:cubicBezTo>
                  <a:pt x="52159" y="2122"/>
                  <a:pt x="50006" y="0"/>
                  <a:pt x="47409" y="0"/>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4545026" y="2253789"/>
            <a:ext cx="430769" cy="970184"/>
          </a:xfrm>
          <a:custGeom>
            <a:avLst/>
            <a:gdLst/>
            <a:ahLst/>
            <a:cxnLst/>
            <a:rect l="l" t="t" r="r" b="b"/>
            <a:pathLst>
              <a:path w="13429" h="30245" extrusionOk="0">
                <a:moveTo>
                  <a:pt x="4751" y="0"/>
                </a:moveTo>
                <a:cubicBezTo>
                  <a:pt x="2154" y="0"/>
                  <a:pt x="1" y="2122"/>
                  <a:pt x="1" y="4751"/>
                </a:cubicBezTo>
                <a:lnTo>
                  <a:pt x="1" y="25494"/>
                </a:lnTo>
                <a:cubicBezTo>
                  <a:pt x="1" y="28122"/>
                  <a:pt x="2154" y="30244"/>
                  <a:pt x="4751" y="30244"/>
                </a:cubicBezTo>
                <a:lnTo>
                  <a:pt x="13428" y="30244"/>
                </a:lnTo>
                <a:lnTo>
                  <a:pt x="13428" y="0"/>
                </a:lnTo>
                <a:close/>
              </a:path>
            </a:pathLst>
          </a:custGeom>
          <a:solidFill>
            <a:srgbClr val="CECEC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3000">
                <a:solidFill>
                  <a:srgbClr val="FFFFFF"/>
                </a:solidFill>
                <a:latin typeface="Fira Sans SemiBold"/>
                <a:ea typeface="Fira Sans SemiBold"/>
                <a:cs typeface="Fira Sans SemiBold"/>
                <a:sym typeface="Fira Sans SemiBold"/>
              </a:rPr>
              <a:t>3</a:t>
            </a:r>
            <a:endParaRPr sz="3000">
              <a:solidFill>
                <a:srgbClr val="FFFFFF"/>
              </a:solidFill>
              <a:latin typeface="Fira Sans SemiBold"/>
              <a:ea typeface="Fira Sans SemiBold"/>
              <a:cs typeface="Fira Sans SemiBold"/>
              <a:sym typeface="Fira Sans SemiBold"/>
            </a:endParaRPr>
          </a:p>
        </p:txBody>
      </p:sp>
      <p:sp>
        <p:nvSpPr>
          <p:cNvPr id="186" name="Google Shape;186;p14"/>
          <p:cNvSpPr/>
          <p:nvPr/>
        </p:nvSpPr>
        <p:spPr>
          <a:xfrm>
            <a:off x="5847605" y="1191424"/>
            <a:ext cx="1672168" cy="971210"/>
          </a:xfrm>
          <a:custGeom>
            <a:avLst/>
            <a:gdLst/>
            <a:ahLst/>
            <a:cxnLst/>
            <a:rect l="l" t="t" r="r" b="b"/>
            <a:pathLst>
              <a:path w="52129" h="30277" extrusionOk="0">
                <a:moveTo>
                  <a:pt x="4751" y="1"/>
                </a:moveTo>
                <a:cubicBezTo>
                  <a:pt x="2123" y="1"/>
                  <a:pt x="1" y="2154"/>
                  <a:pt x="1" y="4751"/>
                </a:cubicBezTo>
                <a:lnTo>
                  <a:pt x="1" y="25526"/>
                </a:lnTo>
                <a:cubicBezTo>
                  <a:pt x="1" y="28154"/>
                  <a:pt x="2123" y="30276"/>
                  <a:pt x="4751" y="30276"/>
                </a:cubicBezTo>
                <a:lnTo>
                  <a:pt x="47378" y="30276"/>
                </a:lnTo>
                <a:cubicBezTo>
                  <a:pt x="50006" y="30276"/>
                  <a:pt x="52128" y="28154"/>
                  <a:pt x="52128" y="25526"/>
                </a:cubicBezTo>
                <a:lnTo>
                  <a:pt x="52128" y="4751"/>
                </a:lnTo>
                <a:cubicBezTo>
                  <a:pt x="52128" y="2154"/>
                  <a:pt x="50006" y="1"/>
                  <a:pt x="47378"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5847605" y="1191424"/>
            <a:ext cx="430769" cy="971210"/>
          </a:xfrm>
          <a:custGeom>
            <a:avLst/>
            <a:gdLst/>
            <a:ahLst/>
            <a:cxnLst/>
            <a:rect l="l" t="t" r="r" b="b"/>
            <a:pathLst>
              <a:path w="13429" h="30277" extrusionOk="0">
                <a:moveTo>
                  <a:pt x="4751" y="1"/>
                </a:moveTo>
                <a:cubicBezTo>
                  <a:pt x="2123" y="1"/>
                  <a:pt x="1" y="2154"/>
                  <a:pt x="1" y="4751"/>
                </a:cubicBezTo>
                <a:lnTo>
                  <a:pt x="1" y="25526"/>
                </a:lnTo>
                <a:cubicBezTo>
                  <a:pt x="1" y="28154"/>
                  <a:pt x="2123" y="30276"/>
                  <a:pt x="4751" y="30276"/>
                </a:cubicBezTo>
                <a:lnTo>
                  <a:pt x="13429" y="30276"/>
                </a:lnTo>
                <a:lnTo>
                  <a:pt x="13429" y="1"/>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3000">
                <a:solidFill>
                  <a:srgbClr val="FFFFFF"/>
                </a:solidFill>
                <a:latin typeface="Fira Sans SemiBold"/>
                <a:ea typeface="Fira Sans SemiBold"/>
                <a:cs typeface="Fira Sans SemiBold"/>
                <a:sym typeface="Fira Sans SemiBold"/>
              </a:rPr>
              <a:t>2</a:t>
            </a:r>
            <a:endParaRPr sz="3000">
              <a:solidFill>
                <a:srgbClr val="FFFFFF"/>
              </a:solidFill>
              <a:latin typeface="Fira Sans SemiBold"/>
              <a:ea typeface="Fira Sans SemiBold"/>
              <a:cs typeface="Fira Sans SemiBold"/>
              <a:sym typeface="Fira Sans SemiBold"/>
            </a:endParaRPr>
          </a:p>
        </p:txBody>
      </p:sp>
      <p:sp>
        <p:nvSpPr>
          <p:cNvPr id="188" name="Google Shape;188;p14"/>
          <p:cNvSpPr/>
          <p:nvPr/>
        </p:nvSpPr>
        <p:spPr>
          <a:xfrm>
            <a:off x="6029430" y="3259203"/>
            <a:ext cx="1672168" cy="971178"/>
          </a:xfrm>
          <a:custGeom>
            <a:avLst/>
            <a:gdLst/>
            <a:ahLst/>
            <a:cxnLst/>
            <a:rect l="l" t="t" r="r" b="b"/>
            <a:pathLst>
              <a:path w="52129" h="30276" extrusionOk="0">
                <a:moveTo>
                  <a:pt x="4751" y="0"/>
                </a:moveTo>
                <a:cubicBezTo>
                  <a:pt x="2123" y="0"/>
                  <a:pt x="1" y="2122"/>
                  <a:pt x="1" y="4750"/>
                </a:cubicBezTo>
                <a:lnTo>
                  <a:pt x="1" y="25525"/>
                </a:lnTo>
                <a:cubicBezTo>
                  <a:pt x="1" y="28122"/>
                  <a:pt x="2123" y="30276"/>
                  <a:pt x="4751" y="30276"/>
                </a:cubicBezTo>
                <a:lnTo>
                  <a:pt x="47378" y="30276"/>
                </a:lnTo>
                <a:cubicBezTo>
                  <a:pt x="50006" y="30276"/>
                  <a:pt x="52128" y="28122"/>
                  <a:pt x="52128" y="25525"/>
                </a:cubicBezTo>
                <a:lnTo>
                  <a:pt x="52128" y="4750"/>
                </a:lnTo>
                <a:cubicBezTo>
                  <a:pt x="52128" y="2122"/>
                  <a:pt x="50006" y="0"/>
                  <a:pt x="47378" y="0"/>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a:off x="6029430" y="3259203"/>
            <a:ext cx="430769" cy="971178"/>
          </a:xfrm>
          <a:custGeom>
            <a:avLst/>
            <a:gdLst/>
            <a:ahLst/>
            <a:cxnLst/>
            <a:rect l="l" t="t" r="r" b="b"/>
            <a:pathLst>
              <a:path w="13429" h="30276" extrusionOk="0">
                <a:moveTo>
                  <a:pt x="4751" y="0"/>
                </a:moveTo>
                <a:cubicBezTo>
                  <a:pt x="2123" y="0"/>
                  <a:pt x="1" y="2122"/>
                  <a:pt x="1" y="4750"/>
                </a:cubicBezTo>
                <a:lnTo>
                  <a:pt x="1" y="25525"/>
                </a:lnTo>
                <a:cubicBezTo>
                  <a:pt x="1" y="28122"/>
                  <a:pt x="2123" y="30276"/>
                  <a:pt x="4751" y="30276"/>
                </a:cubicBezTo>
                <a:lnTo>
                  <a:pt x="13429" y="30276"/>
                </a:lnTo>
                <a:lnTo>
                  <a:pt x="13429" y="0"/>
                </a:ln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3000">
                <a:solidFill>
                  <a:srgbClr val="FFFFFF"/>
                </a:solidFill>
                <a:latin typeface="Fira Sans SemiBold"/>
                <a:ea typeface="Fira Sans SemiBold"/>
                <a:cs typeface="Fira Sans SemiBold"/>
                <a:sym typeface="Fira Sans SemiBold"/>
              </a:rPr>
              <a:t>4</a:t>
            </a:r>
            <a:endParaRPr sz="3000">
              <a:solidFill>
                <a:srgbClr val="FFFFFF"/>
              </a:solidFill>
              <a:latin typeface="Fira Sans SemiBold"/>
              <a:ea typeface="Fira Sans SemiBold"/>
              <a:cs typeface="Fira Sans SemiBold"/>
              <a:sym typeface="Fira Sans SemiBold"/>
            </a:endParaRPr>
          </a:p>
        </p:txBody>
      </p:sp>
      <p:sp>
        <p:nvSpPr>
          <p:cNvPr id="190" name="Google Shape;190;p14"/>
          <p:cNvSpPr txBox="1"/>
          <p:nvPr/>
        </p:nvSpPr>
        <p:spPr>
          <a:xfrm>
            <a:off x="4527825" y="283325"/>
            <a:ext cx="828900" cy="96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100">
                <a:latin typeface="Fira Sans Medium"/>
                <a:ea typeface="Fira Sans Medium"/>
                <a:cs typeface="Fira Sans Medium"/>
                <a:sym typeface="Fira Sans Medium"/>
              </a:rPr>
              <a:t>動機</a:t>
            </a:r>
            <a:endParaRPr sz="2100">
              <a:latin typeface="Fira Sans Medium"/>
              <a:ea typeface="Fira Sans Medium"/>
              <a:cs typeface="Fira Sans Medium"/>
              <a:sym typeface="Fira Sans Medium"/>
            </a:endParaRPr>
          </a:p>
          <a:p>
            <a:pPr marL="0" lvl="0" indent="0" algn="l" rtl="0">
              <a:spcBef>
                <a:spcPts val="0"/>
              </a:spcBef>
              <a:spcAft>
                <a:spcPts val="0"/>
              </a:spcAft>
              <a:buNone/>
            </a:pPr>
            <a:r>
              <a:rPr lang="zh-TW" sz="2100">
                <a:latin typeface="Fira Sans Medium"/>
                <a:ea typeface="Fira Sans Medium"/>
                <a:cs typeface="Fira Sans Medium"/>
                <a:sym typeface="Fira Sans Medium"/>
              </a:rPr>
              <a:t>目標</a:t>
            </a:r>
            <a:endParaRPr sz="2100">
              <a:latin typeface="Fira Sans Medium"/>
              <a:ea typeface="Fira Sans Medium"/>
              <a:cs typeface="Fira Sans Medium"/>
              <a:sym typeface="Fira Sans Medium"/>
            </a:endParaRPr>
          </a:p>
        </p:txBody>
      </p:sp>
      <p:sp>
        <p:nvSpPr>
          <p:cNvPr id="191" name="Google Shape;191;p14"/>
          <p:cNvSpPr txBox="1"/>
          <p:nvPr/>
        </p:nvSpPr>
        <p:spPr>
          <a:xfrm>
            <a:off x="4991313" y="2417575"/>
            <a:ext cx="1242300" cy="71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000">
                <a:latin typeface="Fira Sans Medium"/>
                <a:ea typeface="Fira Sans Medium"/>
                <a:cs typeface="Fira Sans Medium"/>
                <a:sym typeface="Fira Sans Medium"/>
              </a:rPr>
              <a:t>選擇模型</a:t>
            </a:r>
            <a:endParaRPr sz="2000">
              <a:latin typeface="Fira Sans Medium"/>
              <a:ea typeface="Fira Sans Medium"/>
              <a:cs typeface="Fira Sans Medium"/>
              <a:sym typeface="Fira Sans Medium"/>
            </a:endParaRPr>
          </a:p>
          <a:p>
            <a:pPr marL="0" lvl="0" indent="0" algn="l" rtl="0">
              <a:spcBef>
                <a:spcPts val="0"/>
              </a:spcBef>
              <a:spcAft>
                <a:spcPts val="0"/>
              </a:spcAft>
              <a:buNone/>
            </a:pPr>
            <a:r>
              <a:rPr lang="zh-TW" sz="2000">
                <a:latin typeface="Fira Sans Medium"/>
                <a:ea typeface="Fira Sans Medium"/>
                <a:cs typeface="Fira Sans Medium"/>
                <a:sym typeface="Fira Sans Medium"/>
              </a:rPr>
              <a:t>模型改進</a:t>
            </a:r>
            <a:endParaRPr sz="2000">
              <a:latin typeface="Fira Sans Medium"/>
              <a:ea typeface="Fira Sans Medium"/>
              <a:cs typeface="Fira Sans Medium"/>
              <a:sym typeface="Fira Sans Medium"/>
            </a:endParaRPr>
          </a:p>
        </p:txBody>
      </p:sp>
      <p:sp>
        <p:nvSpPr>
          <p:cNvPr id="192" name="Google Shape;192;p14"/>
          <p:cNvSpPr txBox="1"/>
          <p:nvPr/>
        </p:nvSpPr>
        <p:spPr>
          <a:xfrm>
            <a:off x="4573950" y="4351025"/>
            <a:ext cx="12423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000">
                <a:latin typeface="Fira Sans Medium"/>
                <a:ea typeface="Fira Sans Medium"/>
                <a:cs typeface="Fira Sans Medium"/>
                <a:sym typeface="Fira Sans Medium"/>
              </a:rPr>
              <a:t>未來展望</a:t>
            </a:r>
            <a:endParaRPr sz="2000">
              <a:latin typeface="Fira Sans Medium"/>
              <a:ea typeface="Fira Sans Medium"/>
              <a:cs typeface="Fira Sans Medium"/>
              <a:sym typeface="Fira Sans Medium"/>
            </a:endParaRPr>
          </a:p>
        </p:txBody>
      </p:sp>
      <p:sp>
        <p:nvSpPr>
          <p:cNvPr id="193" name="Google Shape;193;p14"/>
          <p:cNvSpPr txBox="1"/>
          <p:nvPr/>
        </p:nvSpPr>
        <p:spPr>
          <a:xfrm>
            <a:off x="6460200" y="3567188"/>
            <a:ext cx="12423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000">
                <a:latin typeface="Fira Sans Medium"/>
                <a:ea typeface="Fira Sans Medium"/>
                <a:cs typeface="Fira Sans Medium"/>
                <a:sym typeface="Fira Sans Medium"/>
              </a:rPr>
              <a:t>成果展現</a:t>
            </a:r>
            <a:endParaRPr sz="2000">
              <a:latin typeface="Fira Sans Medium"/>
              <a:ea typeface="Fira Sans Medium"/>
              <a:cs typeface="Fira Sans Medium"/>
              <a:sym typeface="Fira Sans Medium"/>
            </a:endParaRPr>
          </a:p>
        </p:txBody>
      </p:sp>
      <p:sp>
        <p:nvSpPr>
          <p:cNvPr id="194" name="Google Shape;194;p14"/>
          <p:cNvSpPr txBox="1"/>
          <p:nvPr/>
        </p:nvSpPr>
        <p:spPr>
          <a:xfrm>
            <a:off x="6244363" y="1499425"/>
            <a:ext cx="12423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000">
                <a:latin typeface="Fira Sans Medium"/>
                <a:ea typeface="Fira Sans Medium"/>
                <a:cs typeface="Fira Sans Medium"/>
                <a:sym typeface="Fira Sans Medium"/>
              </a:rPr>
              <a:t>資料來源</a:t>
            </a:r>
            <a:endParaRPr sz="2000">
              <a:latin typeface="Fira Sans Medium"/>
              <a:ea typeface="Fira Sans Medium"/>
              <a:cs typeface="Fira Sans Medium"/>
              <a:sym typeface="Fira Sans Medium"/>
            </a:endParaRPr>
          </a:p>
          <a:p>
            <a:pPr marL="0" lvl="0" indent="0" algn="l" rtl="0">
              <a:spcBef>
                <a:spcPts val="0"/>
              </a:spcBef>
              <a:spcAft>
                <a:spcPts val="0"/>
              </a:spcAft>
              <a:buNone/>
            </a:pPr>
            <a:r>
              <a:rPr lang="zh-TW" sz="2000">
                <a:latin typeface="Fira Sans Medium"/>
                <a:ea typeface="Fira Sans Medium"/>
                <a:cs typeface="Fira Sans Medium"/>
                <a:sym typeface="Fira Sans Medium"/>
              </a:rPr>
              <a:t>資料處理</a:t>
            </a:r>
            <a:endParaRPr sz="2000">
              <a:latin typeface="Fira Sans Medium"/>
              <a:ea typeface="Fira Sans Medium"/>
              <a:cs typeface="Fira Sans Medium"/>
              <a:sym typeface="Fira Sans Medium"/>
            </a:endParaRPr>
          </a:p>
        </p:txBody>
      </p:sp>
      <p:sp>
        <p:nvSpPr>
          <p:cNvPr id="195" name="Google Shape;195;p14"/>
          <p:cNvSpPr/>
          <p:nvPr/>
        </p:nvSpPr>
        <p:spPr>
          <a:xfrm>
            <a:off x="552625" y="1686387"/>
            <a:ext cx="2119564" cy="2105005"/>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Fira Sans Medium"/>
              <a:ea typeface="Fira Sans Medium"/>
              <a:cs typeface="Fira Sans Medium"/>
              <a:sym typeface="Fira Sans Medium"/>
            </a:endParaRPr>
          </a:p>
        </p:txBody>
      </p:sp>
      <p:sp>
        <p:nvSpPr>
          <p:cNvPr id="196" name="Google Shape;196;p14"/>
          <p:cNvSpPr/>
          <p:nvPr/>
        </p:nvSpPr>
        <p:spPr>
          <a:xfrm>
            <a:off x="686302" y="1790178"/>
            <a:ext cx="1852212" cy="1897410"/>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2400">
                <a:latin typeface="Fira Sans Medium"/>
                <a:ea typeface="Fira Sans Medium"/>
                <a:cs typeface="Fira Sans Medium"/>
                <a:sym typeface="Fira Sans Medium"/>
              </a:rPr>
              <a:t>大綱</a:t>
            </a:r>
            <a:endParaRPr sz="2400">
              <a:latin typeface="Fira Sans Medium"/>
              <a:ea typeface="Fira Sans Medium"/>
              <a:cs typeface="Fira Sans Medium"/>
              <a:sym typeface="Fira Sans Medium"/>
            </a:endParaRPr>
          </a:p>
        </p:txBody>
      </p:sp>
      <p:pic>
        <p:nvPicPr>
          <p:cNvPr id="29" name="圖片 28"/>
          <p:cNvPicPr>
            <a:picLocks noChangeAspect="1"/>
          </p:cNvPicPr>
          <p:nvPr/>
        </p:nvPicPr>
        <p:blipFill>
          <a:blip r:embed="rId3"/>
          <a:stretch>
            <a:fillRect/>
          </a:stretch>
        </p:blipFill>
        <p:spPr>
          <a:xfrm>
            <a:off x="7236144" y="-54286"/>
            <a:ext cx="1824488" cy="1824488"/>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5"/>
          <p:cNvSpPr txBox="1"/>
          <p:nvPr/>
        </p:nvSpPr>
        <p:spPr>
          <a:xfrm>
            <a:off x="1308775" y="2065800"/>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a:latin typeface="Fira Sans Medium"/>
              <a:ea typeface="Fira Sans Medium"/>
              <a:cs typeface="Fira Sans Medium"/>
              <a:sym typeface="Fira Sans Medium"/>
            </a:endParaRPr>
          </a:p>
          <a:p>
            <a:pPr marL="0" lvl="0" indent="0" algn="ctr" rtl="0">
              <a:spcBef>
                <a:spcPts val="0"/>
              </a:spcBef>
              <a:spcAft>
                <a:spcPts val="0"/>
              </a:spcAft>
              <a:buNone/>
            </a:pPr>
            <a:r>
              <a:rPr lang="zh-TW" sz="4000">
                <a:latin typeface="Fira Sans Medium"/>
                <a:ea typeface="Fira Sans Medium"/>
                <a:cs typeface="Fira Sans Medium"/>
                <a:sym typeface="Fira Sans Medium"/>
              </a:rPr>
              <a:t>動機</a:t>
            </a:r>
            <a:endParaRPr sz="4000">
              <a:latin typeface="Fira Sans Medium"/>
              <a:ea typeface="Fira Sans Medium"/>
              <a:cs typeface="Fira Sans Medium"/>
              <a:sym typeface="Fira Sans Medium"/>
            </a:endParaRPr>
          </a:p>
        </p:txBody>
      </p:sp>
      <p:grpSp>
        <p:nvGrpSpPr>
          <p:cNvPr id="202" name="Google Shape;202;p15"/>
          <p:cNvGrpSpPr/>
          <p:nvPr/>
        </p:nvGrpSpPr>
        <p:grpSpPr>
          <a:xfrm>
            <a:off x="1104052" y="822915"/>
            <a:ext cx="2225953" cy="3497668"/>
            <a:chOff x="5708988" y="2432357"/>
            <a:chExt cx="1191687" cy="1939055"/>
          </a:xfrm>
        </p:grpSpPr>
        <p:sp>
          <p:nvSpPr>
            <p:cNvPr id="203" name="Google Shape;203;p15"/>
            <p:cNvSpPr/>
            <p:nvPr/>
          </p:nvSpPr>
          <p:spPr>
            <a:xfrm>
              <a:off x="6562724" y="3191359"/>
              <a:ext cx="337951" cy="184249"/>
            </a:xfrm>
            <a:custGeom>
              <a:avLst/>
              <a:gdLst/>
              <a:ahLst/>
              <a:cxnLst/>
              <a:rect l="l" t="t" r="r" b="b"/>
              <a:pathLst>
                <a:path w="10167" h="5543" extrusionOk="0">
                  <a:moveTo>
                    <a:pt x="0" y="0"/>
                  </a:moveTo>
                  <a:lnTo>
                    <a:pt x="0" y="5542"/>
                  </a:lnTo>
                  <a:lnTo>
                    <a:pt x="317" y="5542"/>
                  </a:lnTo>
                  <a:cubicBezTo>
                    <a:pt x="317" y="5194"/>
                    <a:pt x="602" y="4940"/>
                    <a:pt x="950" y="4940"/>
                  </a:cubicBezTo>
                  <a:cubicBezTo>
                    <a:pt x="1267" y="4940"/>
                    <a:pt x="1552" y="5194"/>
                    <a:pt x="1552" y="5542"/>
                  </a:cubicBezTo>
                  <a:lnTo>
                    <a:pt x="1932" y="5542"/>
                  </a:lnTo>
                  <a:cubicBezTo>
                    <a:pt x="1932" y="5194"/>
                    <a:pt x="2217" y="4940"/>
                    <a:pt x="2534" y="4940"/>
                  </a:cubicBezTo>
                  <a:cubicBezTo>
                    <a:pt x="2882" y="4940"/>
                    <a:pt x="3167" y="5194"/>
                    <a:pt x="3167" y="5542"/>
                  </a:cubicBezTo>
                  <a:lnTo>
                    <a:pt x="3547" y="5542"/>
                  </a:lnTo>
                  <a:cubicBezTo>
                    <a:pt x="3547" y="5194"/>
                    <a:pt x="3832" y="4940"/>
                    <a:pt x="4149" y="4940"/>
                  </a:cubicBezTo>
                  <a:cubicBezTo>
                    <a:pt x="4497" y="4940"/>
                    <a:pt x="4751" y="5194"/>
                    <a:pt x="4751" y="5542"/>
                  </a:cubicBezTo>
                  <a:lnTo>
                    <a:pt x="5162" y="5542"/>
                  </a:lnTo>
                  <a:cubicBezTo>
                    <a:pt x="5162" y="5194"/>
                    <a:pt x="5416" y="4940"/>
                    <a:pt x="5764" y="4940"/>
                  </a:cubicBezTo>
                  <a:cubicBezTo>
                    <a:pt x="6081" y="4940"/>
                    <a:pt x="6366" y="5194"/>
                    <a:pt x="6366" y="5542"/>
                  </a:cubicBezTo>
                  <a:lnTo>
                    <a:pt x="6746" y="5542"/>
                  </a:lnTo>
                  <a:cubicBezTo>
                    <a:pt x="6746" y="5194"/>
                    <a:pt x="7031" y="4940"/>
                    <a:pt x="7379" y="4940"/>
                  </a:cubicBezTo>
                  <a:cubicBezTo>
                    <a:pt x="7696" y="4940"/>
                    <a:pt x="7981" y="5194"/>
                    <a:pt x="7981" y="5542"/>
                  </a:cubicBezTo>
                  <a:lnTo>
                    <a:pt x="8361" y="5542"/>
                  </a:lnTo>
                  <a:cubicBezTo>
                    <a:pt x="8361" y="5194"/>
                    <a:pt x="8646" y="4940"/>
                    <a:pt x="8963" y="4940"/>
                  </a:cubicBezTo>
                  <a:cubicBezTo>
                    <a:pt x="9311" y="4940"/>
                    <a:pt x="9596" y="5194"/>
                    <a:pt x="9596" y="5542"/>
                  </a:cubicBezTo>
                  <a:lnTo>
                    <a:pt x="10166" y="5542"/>
                  </a:lnTo>
                  <a:lnTo>
                    <a:pt x="10166" y="3832"/>
                  </a:lnTo>
                  <a:cubicBezTo>
                    <a:pt x="10134" y="1710"/>
                    <a:pt x="8424" y="0"/>
                    <a:pt x="630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6344802" y="3191359"/>
              <a:ext cx="427433" cy="781107"/>
            </a:xfrm>
            <a:custGeom>
              <a:avLst/>
              <a:gdLst/>
              <a:ahLst/>
              <a:cxnLst/>
              <a:rect l="l" t="t" r="r" b="b"/>
              <a:pathLst>
                <a:path w="12859" h="23499" extrusionOk="0">
                  <a:moveTo>
                    <a:pt x="3864" y="0"/>
                  </a:moveTo>
                  <a:cubicBezTo>
                    <a:pt x="1743" y="0"/>
                    <a:pt x="1" y="1710"/>
                    <a:pt x="1" y="3832"/>
                  </a:cubicBezTo>
                  <a:lnTo>
                    <a:pt x="1" y="23498"/>
                  </a:lnTo>
                  <a:lnTo>
                    <a:pt x="10135" y="23498"/>
                  </a:lnTo>
                  <a:lnTo>
                    <a:pt x="10135" y="4244"/>
                  </a:lnTo>
                  <a:cubicBezTo>
                    <a:pt x="10135" y="95"/>
                    <a:pt x="12858" y="0"/>
                    <a:pt x="1285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6364813" y="3375575"/>
              <a:ext cx="283205" cy="22138"/>
            </a:xfrm>
            <a:custGeom>
              <a:avLst/>
              <a:gdLst/>
              <a:ahLst/>
              <a:cxnLst/>
              <a:rect l="l" t="t" r="r" b="b"/>
              <a:pathLst>
                <a:path w="8520" h="666" extrusionOk="0">
                  <a:moveTo>
                    <a:pt x="317" y="0"/>
                  </a:moveTo>
                  <a:cubicBezTo>
                    <a:pt x="159" y="0"/>
                    <a:pt x="1" y="158"/>
                    <a:pt x="1" y="317"/>
                  </a:cubicBezTo>
                  <a:cubicBezTo>
                    <a:pt x="1" y="507"/>
                    <a:pt x="159" y="665"/>
                    <a:pt x="317" y="665"/>
                  </a:cubicBezTo>
                  <a:lnTo>
                    <a:pt x="8203" y="665"/>
                  </a:lnTo>
                  <a:cubicBezTo>
                    <a:pt x="8393" y="665"/>
                    <a:pt x="8519" y="507"/>
                    <a:pt x="8519" y="317"/>
                  </a:cubicBezTo>
                  <a:cubicBezTo>
                    <a:pt x="8519" y="158"/>
                    <a:pt x="8393" y="0"/>
                    <a:pt x="820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6364813" y="3412405"/>
              <a:ext cx="283205" cy="22138"/>
            </a:xfrm>
            <a:custGeom>
              <a:avLst/>
              <a:gdLst/>
              <a:ahLst/>
              <a:cxnLst/>
              <a:rect l="l" t="t" r="r" b="b"/>
              <a:pathLst>
                <a:path w="8520" h="666" extrusionOk="0">
                  <a:moveTo>
                    <a:pt x="317" y="1"/>
                  </a:moveTo>
                  <a:cubicBezTo>
                    <a:pt x="159" y="1"/>
                    <a:pt x="1" y="159"/>
                    <a:pt x="1" y="349"/>
                  </a:cubicBezTo>
                  <a:cubicBezTo>
                    <a:pt x="1" y="507"/>
                    <a:pt x="159" y="666"/>
                    <a:pt x="317" y="666"/>
                  </a:cubicBezTo>
                  <a:lnTo>
                    <a:pt x="8203" y="666"/>
                  </a:lnTo>
                  <a:cubicBezTo>
                    <a:pt x="8393" y="666"/>
                    <a:pt x="8519" y="507"/>
                    <a:pt x="8519" y="349"/>
                  </a:cubicBezTo>
                  <a:cubicBezTo>
                    <a:pt x="8519" y="159"/>
                    <a:pt x="8393" y="1"/>
                    <a:pt x="820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6364813" y="3450299"/>
              <a:ext cx="283205" cy="21074"/>
            </a:xfrm>
            <a:custGeom>
              <a:avLst/>
              <a:gdLst/>
              <a:ahLst/>
              <a:cxnLst/>
              <a:rect l="l" t="t" r="r" b="b"/>
              <a:pathLst>
                <a:path w="8520" h="634" extrusionOk="0">
                  <a:moveTo>
                    <a:pt x="317" y="1"/>
                  </a:moveTo>
                  <a:cubicBezTo>
                    <a:pt x="159" y="1"/>
                    <a:pt x="1" y="127"/>
                    <a:pt x="1" y="317"/>
                  </a:cubicBezTo>
                  <a:cubicBezTo>
                    <a:pt x="1" y="476"/>
                    <a:pt x="159" y="634"/>
                    <a:pt x="317" y="634"/>
                  </a:cubicBezTo>
                  <a:lnTo>
                    <a:pt x="8203" y="634"/>
                  </a:lnTo>
                  <a:cubicBezTo>
                    <a:pt x="8393" y="634"/>
                    <a:pt x="8519" y="476"/>
                    <a:pt x="8519" y="317"/>
                  </a:cubicBezTo>
                  <a:cubicBezTo>
                    <a:pt x="8519" y="127"/>
                    <a:pt x="8393" y="1"/>
                    <a:pt x="820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6364813" y="3487162"/>
              <a:ext cx="283205" cy="21074"/>
            </a:xfrm>
            <a:custGeom>
              <a:avLst/>
              <a:gdLst/>
              <a:ahLst/>
              <a:cxnLst/>
              <a:rect l="l" t="t" r="r" b="b"/>
              <a:pathLst>
                <a:path w="8520" h="634" extrusionOk="0">
                  <a:moveTo>
                    <a:pt x="317" y="0"/>
                  </a:moveTo>
                  <a:cubicBezTo>
                    <a:pt x="159" y="0"/>
                    <a:pt x="1" y="127"/>
                    <a:pt x="1" y="317"/>
                  </a:cubicBezTo>
                  <a:cubicBezTo>
                    <a:pt x="1" y="475"/>
                    <a:pt x="159" y="633"/>
                    <a:pt x="317" y="633"/>
                  </a:cubicBezTo>
                  <a:lnTo>
                    <a:pt x="8203" y="633"/>
                  </a:lnTo>
                  <a:cubicBezTo>
                    <a:pt x="8393" y="633"/>
                    <a:pt x="8519" y="475"/>
                    <a:pt x="8519" y="317"/>
                  </a:cubicBezTo>
                  <a:cubicBezTo>
                    <a:pt x="8519" y="127"/>
                    <a:pt x="8393" y="0"/>
                    <a:pt x="820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6364813" y="3340840"/>
              <a:ext cx="86358" cy="21074"/>
            </a:xfrm>
            <a:custGeom>
              <a:avLst/>
              <a:gdLst/>
              <a:ahLst/>
              <a:cxnLst/>
              <a:rect l="l" t="t" r="r" b="b"/>
              <a:pathLst>
                <a:path w="2598" h="634" extrusionOk="0">
                  <a:moveTo>
                    <a:pt x="317" y="0"/>
                  </a:moveTo>
                  <a:cubicBezTo>
                    <a:pt x="159" y="0"/>
                    <a:pt x="1" y="127"/>
                    <a:pt x="1" y="317"/>
                  </a:cubicBezTo>
                  <a:cubicBezTo>
                    <a:pt x="1" y="507"/>
                    <a:pt x="159" y="633"/>
                    <a:pt x="317" y="633"/>
                  </a:cubicBezTo>
                  <a:lnTo>
                    <a:pt x="2281" y="633"/>
                  </a:lnTo>
                  <a:cubicBezTo>
                    <a:pt x="2439" y="633"/>
                    <a:pt x="2597" y="507"/>
                    <a:pt x="2597" y="317"/>
                  </a:cubicBezTo>
                  <a:cubicBezTo>
                    <a:pt x="2597" y="127"/>
                    <a:pt x="2439" y="0"/>
                    <a:pt x="228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6463768" y="3340840"/>
              <a:ext cx="86358" cy="21074"/>
            </a:xfrm>
            <a:custGeom>
              <a:avLst/>
              <a:gdLst/>
              <a:ahLst/>
              <a:cxnLst/>
              <a:rect l="l" t="t" r="r" b="b"/>
              <a:pathLst>
                <a:path w="2598" h="634" extrusionOk="0">
                  <a:moveTo>
                    <a:pt x="349" y="0"/>
                  </a:moveTo>
                  <a:cubicBezTo>
                    <a:pt x="159" y="0"/>
                    <a:pt x="0" y="127"/>
                    <a:pt x="0" y="317"/>
                  </a:cubicBezTo>
                  <a:cubicBezTo>
                    <a:pt x="0" y="507"/>
                    <a:pt x="159" y="633"/>
                    <a:pt x="349" y="633"/>
                  </a:cubicBezTo>
                  <a:lnTo>
                    <a:pt x="2281" y="633"/>
                  </a:lnTo>
                  <a:cubicBezTo>
                    <a:pt x="2439" y="633"/>
                    <a:pt x="2597" y="507"/>
                    <a:pt x="2597" y="317"/>
                  </a:cubicBezTo>
                  <a:cubicBezTo>
                    <a:pt x="2597" y="127"/>
                    <a:pt x="2439" y="0"/>
                    <a:pt x="228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6562724" y="3340840"/>
              <a:ext cx="85294" cy="21074"/>
            </a:xfrm>
            <a:custGeom>
              <a:avLst/>
              <a:gdLst/>
              <a:ahLst/>
              <a:cxnLst/>
              <a:rect l="l" t="t" r="r" b="b"/>
              <a:pathLst>
                <a:path w="2566" h="634" extrusionOk="0">
                  <a:moveTo>
                    <a:pt x="317" y="0"/>
                  </a:moveTo>
                  <a:cubicBezTo>
                    <a:pt x="127" y="0"/>
                    <a:pt x="0" y="127"/>
                    <a:pt x="0" y="317"/>
                  </a:cubicBezTo>
                  <a:cubicBezTo>
                    <a:pt x="0" y="507"/>
                    <a:pt x="127" y="633"/>
                    <a:pt x="317" y="633"/>
                  </a:cubicBezTo>
                  <a:lnTo>
                    <a:pt x="2249" y="633"/>
                  </a:lnTo>
                  <a:cubicBezTo>
                    <a:pt x="2439" y="633"/>
                    <a:pt x="2565" y="507"/>
                    <a:pt x="2565" y="317"/>
                  </a:cubicBezTo>
                  <a:cubicBezTo>
                    <a:pt x="2565" y="127"/>
                    <a:pt x="2439" y="0"/>
                    <a:pt x="22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6364813" y="3523992"/>
              <a:ext cx="41085" cy="21074"/>
            </a:xfrm>
            <a:custGeom>
              <a:avLst/>
              <a:gdLst/>
              <a:ahLst/>
              <a:cxnLst/>
              <a:rect l="l" t="t" r="r" b="b"/>
              <a:pathLst>
                <a:path w="1236" h="634" extrusionOk="0">
                  <a:moveTo>
                    <a:pt x="317" y="0"/>
                  </a:moveTo>
                  <a:cubicBezTo>
                    <a:pt x="159" y="0"/>
                    <a:pt x="1" y="159"/>
                    <a:pt x="1" y="317"/>
                  </a:cubicBezTo>
                  <a:cubicBezTo>
                    <a:pt x="1" y="507"/>
                    <a:pt x="159" y="634"/>
                    <a:pt x="317" y="634"/>
                  </a:cubicBezTo>
                  <a:lnTo>
                    <a:pt x="919" y="634"/>
                  </a:lnTo>
                  <a:cubicBezTo>
                    <a:pt x="1109" y="634"/>
                    <a:pt x="1236" y="507"/>
                    <a:pt x="1236" y="317"/>
                  </a:cubicBezTo>
                  <a:cubicBezTo>
                    <a:pt x="1236" y="159"/>
                    <a:pt x="1109" y="0"/>
                    <a:pt x="91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6419559" y="3523992"/>
              <a:ext cx="167397" cy="21074"/>
            </a:xfrm>
            <a:custGeom>
              <a:avLst/>
              <a:gdLst/>
              <a:ahLst/>
              <a:cxnLst/>
              <a:rect l="l" t="t" r="r" b="b"/>
              <a:pathLst>
                <a:path w="5036" h="634" extrusionOk="0">
                  <a:moveTo>
                    <a:pt x="317" y="0"/>
                  </a:moveTo>
                  <a:cubicBezTo>
                    <a:pt x="127" y="0"/>
                    <a:pt x="0" y="159"/>
                    <a:pt x="0" y="317"/>
                  </a:cubicBezTo>
                  <a:cubicBezTo>
                    <a:pt x="0" y="507"/>
                    <a:pt x="127" y="634"/>
                    <a:pt x="317" y="634"/>
                  </a:cubicBezTo>
                  <a:lnTo>
                    <a:pt x="4687" y="634"/>
                  </a:lnTo>
                  <a:cubicBezTo>
                    <a:pt x="4877" y="634"/>
                    <a:pt x="5036" y="507"/>
                    <a:pt x="5004" y="317"/>
                  </a:cubicBezTo>
                  <a:cubicBezTo>
                    <a:pt x="5004" y="159"/>
                    <a:pt x="4877" y="0"/>
                    <a:pt x="468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6599554" y="3523992"/>
              <a:ext cx="48464" cy="21074"/>
            </a:xfrm>
            <a:custGeom>
              <a:avLst/>
              <a:gdLst/>
              <a:ahLst/>
              <a:cxnLst/>
              <a:rect l="l" t="t" r="r" b="b"/>
              <a:pathLst>
                <a:path w="1458" h="634" extrusionOk="0">
                  <a:moveTo>
                    <a:pt x="317" y="0"/>
                  </a:moveTo>
                  <a:cubicBezTo>
                    <a:pt x="127" y="0"/>
                    <a:pt x="1" y="159"/>
                    <a:pt x="1" y="317"/>
                  </a:cubicBezTo>
                  <a:cubicBezTo>
                    <a:pt x="1" y="507"/>
                    <a:pt x="127" y="634"/>
                    <a:pt x="317" y="634"/>
                  </a:cubicBezTo>
                  <a:lnTo>
                    <a:pt x="1141" y="634"/>
                  </a:lnTo>
                  <a:cubicBezTo>
                    <a:pt x="1331" y="634"/>
                    <a:pt x="1457" y="507"/>
                    <a:pt x="1457" y="317"/>
                  </a:cubicBezTo>
                  <a:cubicBezTo>
                    <a:pt x="1457" y="159"/>
                    <a:pt x="1331" y="0"/>
                    <a:pt x="11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6364813" y="3557664"/>
              <a:ext cx="167397" cy="22138"/>
            </a:xfrm>
            <a:custGeom>
              <a:avLst/>
              <a:gdLst/>
              <a:ahLst/>
              <a:cxnLst/>
              <a:rect l="l" t="t" r="r" b="b"/>
              <a:pathLst>
                <a:path w="5036" h="666" extrusionOk="0">
                  <a:moveTo>
                    <a:pt x="317" y="1"/>
                  </a:moveTo>
                  <a:cubicBezTo>
                    <a:pt x="159" y="1"/>
                    <a:pt x="1" y="159"/>
                    <a:pt x="1" y="318"/>
                  </a:cubicBezTo>
                  <a:cubicBezTo>
                    <a:pt x="1" y="508"/>
                    <a:pt x="159" y="666"/>
                    <a:pt x="317" y="666"/>
                  </a:cubicBezTo>
                  <a:lnTo>
                    <a:pt x="4719" y="666"/>
                  </a:lnTo>
                  <a:cubicBezTo>
                    <a:pt x="4878" y="666"/>
                    <a:pt x="5036" y="508"/>
                    <a:pt x="5036" y="318"/>
                  </a:cubicBezTo>
                  <a:cubicBezTo>
                    <a:pt x="5036" y="159"/>
                    <a:pt x="4878" y="1"/>
                    <a:pt x="471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6545871" y="3557664"/>
              <a:ext cx="41085" cy="22138"/>
            </a:xfrm>
            <a:custGeom>
              <a:avLst/>
              <a:gdLst/>
              <a:ahLst/>
              <a:cxnLst/>
              <a:rect l="l" t="t" r="r" b="b"/>
              <a:pathLst>
                <a:path w="1236" h="666" extrusionOk="0">
                  <a:moveTo>
                    <a:pt x="317" y="1"/>
                  </a:moveTo>
                  <a:cubicBezTo>
                    <a:pt x="127" y="1"/>
                    <a:pt x="1" y="159"/>
                    <a:pt x="1" y="318"/>
                  </a:cubicBezTo>
                  <a:cubicBezTo>
                    <a:pt x="1" y="508"/>
                    <a:pt x="127" y="666"/>
                    <a:pt x="317" y="666"/>
                  </a:cubicBezTo>
                  <a:lnTo>
                    <a:pt x="887" y="666"/>
                  </a:lnTo>
                  <a:cubicBezTo>
                    <a:pt x="1077" y="666"/>
                    <a:pt x="1236" y="508"/>
                    <a:pt x="1204" y="318"/>
                  </a:cubicBezTo>
                  <a:cubicBezTo>
                    <a:pt x="1204" y="159"/>
                    <a:pt x="1077" y="1"/>
                    <a:pt x="88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6599554" y="3557664"/>
              <a:ext cx="48464" cy="22138"/>
            </a:xfrm>
            <a:custGeom>
              <a:avLst/>
              <a:gdLst/>
              <a:ahLst/>
              <a:cxnLst/>
              <a:rect l="l" t="t" r="r" b="b"/>
              <a:pathLst>
                <a:path w="1458" h="666" extrusionOk="0">
                  <a:moveTo>
                    <a:pt x="317" y="1"/>
                  </a:moveTo>
                  <a:cubicBezTo>
                    <a:pt x="127" y="1"/>
                    <a:pt x="1" y="159"/>
                    <a:pt x="1" y="318"/>
                  </a:cubicBezTo>
                  <a:cubicBezTo>
                    <a:pt x="1" y="508"/>
                    <a:pt x="127" y="666"/>
                    <a:pt x="317" y="666"/>
                  </a:cubicBezTo>
                  <a:lnTo>
                    <a:pt x="1141" y="666"/>
                  </a:lnTo>
                  <a:cubicBezTo>
                    <a:pt x="1331" y="666"/>
                    <a:pt x="1457" y="508"/>
                    <a:pt x="1457" y="318"/>
                  </a:cubicBezTo>
                  <a:cubicBezTo>
                    <a:pt x="1457" y="159"/>
                    <a:pt x="1331" y="1"/>
                    <a:pt x="114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6364813" y="3594527"/>
              <a:ext cx="122157" cy="21074"/>
            </a:xfrm>
            <a:custGeom>
              <a:avLst/>
              <a:gdLst/>
              <a:ahLst/>
              <a:cxnLst/>
              <a:rect l="l" t="t" r="r" b="b"/>
              <a:pathLst>
                <a:path w="3675" h="634" extrusionOk="0">
                  <a:moveTo>
                    <a:pt x="317" y="0"/>
                  </a:moveTo>
                  <a:cubicBezTo>
                    <a:pt x="159" y="0"/>
                    <a:pt x="1" y="127"/>
                    <a:pt x="1" y="317"/>
                  </a:cubicBezTo>
                  <a:cubicBezTo>
                    <a:pt x="1" y="507"/>
                    <a:pt x="159" y="634"/>
                    <a:pt x="317" y="634"/>
                  </a:cubicBezTo>
                  <a:lnTo>
                    <a:pt x="3357" y="634"/>
                  </a:lnTo>
                  <a:cubicBezTo>
                    <a:pt x="3547" y="634"/>
                    <a:pt x="3674" y="475"/>
                    <a:pt x="3674" y="317"/>
                  </a:cubicBezTo>
                  <a:cubicBezTo>
                    <a:pt x="3674" y="127"/>
                    <a:pt x="3547" y="0"/>
                    <a:pt x="335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6500598" y="3594527"/>
              <a:ext cx="41085" cy="21074"/>
            </a:xfrm>
            <a:custGeom>
              <a:avLst/>
              <a:gdLst/>
              <a:ahLst/>
              <a:cxnLst/>
              <a:rect l="l" t="t" r="r" b="b"/>
              <a:pathLst>
                <a:path w="1236" h="634" extrusionOk="0">
                  <a:moveTo>
                    <a:pt x="318" y="0"/>
                  </a:moveTo>
                  <a:cubicBezTo>
                    <a:pt x="159" y="0"/>
                    <a:pt x="1" y="127"/>
                    <a:pt x="1" y="317"/>
                  </a:cubicBezTo>
                  <a:cubicBezTo>
                    <a:pt x="1" y="507"/>
                    <a:pt x="159" y="634"/>
                    <a:pt x="318" y="634"/>
                  </a:cubicBezTo>
                  <a:lnTo>
                    <a:pt x="919" y="634"/>
                  </a:lnTo>
                  <a:cubicBezTo>
                    <a:pt x="1109" y="634"/>
                    <a:pt x="1236" y="475"/>
                    <a:pt x="1236" y="317"/>
                  </a:cubicBezTo>
                  <a:cubicBezTo>
                    <a:pt x="1236" y="127"/>
                    <a:pt x="1109" y="0"/>
                    <a:pt x="91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6554281" y="3594527"/>
              <a:ext cx="93737" cy="21074"/>
            </a:xfrm>
            <a:custGeom>
              <a:avLst/>
              <a:gdLst/>
              <a:ahLst/>
              <a:cxnLst/>
              <a:rect l="l" t="t" r="r" b="b"/>
              <a:pathLst>
                <a:path w="2820" h="634" extrusionOk="0">
                  <a:moveTo>
                    <a:pt x="318" y="0"/>
                  </a:moveTo>
                  <a:cubicBezTo>
                    <a:pt x="159" y="0"/>
                    <a:pt x="1" y="127"/>
                    <a:pt x="1" y="317"/>
                  </a:cubicBezTo>
                  <a:cubicBezTo>
                    <a:pt x="1" y="507"/>
                    <a:pt x="159" y="634"/>
                    <a:pt x="318" y="634"/>
                  </a:cubicBezTo>
                  <a:lnTo>
                    <a:pt x="2503" y="634"/>
                  </a:lnTo>
                  <a:cubicBezTo>
                    <a:pt x="2693" y="634"/>
                    <a:pt x="2819" y="475"/>
                    <a:pt x="2819" y="317"/>
                  </a:cubicBezTo>
                  <a:cubicBezTo>
                    <a:pt x="2819" y="127"/>
                    <a:pt x="2693" y="0"/>
                    <a:pt x="250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6364813" y="3835584"/>
              <a:ext cx="41085" cy="21074"/>
            </a:xfrm>
            <a:custGeom>
              <a:avLst/>
              <a:gdLst/>
              <a:ahLst/>
              <a:cxnLst/>
              <a:rect l="l" t="t" r="r" b="b"/>
              <a:pathLst>
                <a:path w="1236" h="634" extrusionOk="0">
                  <a:moveTo>
                    <a:pt x="317" y="0"/>
                  </a:moveTo>
                  <a:cubicBezTo>
                    <a:pt x="159" y="0"/>
                    <a:pt x="1" y="127"/>
                    <a:pt x="1" y="317"/>
                  </a:cubicBezTo>
                  <a:cubicBezTo>
                    <a:pt x="1" y="507"/>
                    <a:pt x="159" y="634"/>
                    <a:pt x="317" y="634"/>
                  </a:cubicBezTo>
                  <a:lnTo>
                    <a:pt x="919" y="634"/>
                  </a:lnTo>
                  <a:cubicBezTo>
                    <a:pt x="1109" y="634"/>
                    <a:pt x="1236" y="507"/>
                    <a:pt x="1236" y="317"/>
                  </a:cubicBezTo>
                  <a:cubicBezTo>
                    <a:pt x="1236" y="127"/>
                    <a:pt x="1109" y="0"/>
                    <a:pt x="919"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6419559" y="3835584"/>
              <a:ext cx="167397" cy="21074"/>
            </a:xfrm>
            <a:custGeom>
              <a:avLst/>
              <a:gdLst/>
              <a:ahLst/>
              <a:cxnLst/>
              <a:rect l="l" t="t" r="r" b="b"/>
              <a:pathLst>
                <a:path w="5036" h="634" extrusionOk="0">
                  <a:moveTo>
                    <a:pt x="317" y="0"/>
                  </a:moveTo>
                  <a:cubicBezTo>
                    <a:pt x="127" y="0"/>
                    <a:pt x="0" y="127"/>
                    <a:pt x="0" y="317"/>
                  </a:cubicBezTo>
                  <a:cubicBezTo>
                    <a:pt x="0" y="507"/>
                    <a:pt x="127" y="634"/>
                    <a:pt x="317" y="634"/>
                  </a:cubicBezTo>
                  <a:lnTo>
                    <a:pt x="4687" y="634"/>
                  </a:lnTo>
                  <a:cubicBezTo>
                    <a:pt x="4877" y="634"/>
                    <a:pt x="5036" y="507"/>
                    <a:pt x="5004" y="317"/>
                  </a:cubicBezTo>
                  <a:cubicBezTo>
                    <a:pt x="5004" y="127"/>
                    <a:pt x="4877" y="0"/>
                    <a:pt x="4687"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6599554" y="3835584"/>
              <a:ext cx="48464" cy="21074"/>
            </a:xfrm>
            <a:custGeom>
              <a:avLst/>
              <a:gdLst/>
              <a:ahLst/>
              <a:cxnLst/>
              <a:rect l="l" t="t" r="r" b="b"/>
              <a:pathLst>
                <a:path w="1458" h="634" extrusionOk="0">
                  <a:moveTo>
                    <a:pt x="317" y="0"/>
                  </a:moveTo>
                  <a:cubicBezTo>
                    <a:pt x="127" y="0"/>
                    <a:pt x="1" y="127"/>
                    <a:pt x="1" y="317"/>
                  </a:cubicBezTo>
                  <a:cubicBezTo>
                    <a:pt x="1" y="507"/>
                    <a:pt x="127" y="634"/>
                    <a:pt x="317" y="634"/>
                  </a:cubicBezTo>
                  <a:lnTo>
                    <a:pt x="1141" y="634"/>
                  </a:lnTo>
                  <a:cubicBezTo>
                    <a:pt x="1331" y="634"/>
                    <a:pt x="1457" y="507"/>
                    <a:pt x="1457" y="317"/>
                  </a:cubicBezTo>
                  <a:cubicBezTo>
                    <a:pt x="1457" y="127"/>
                    <a:pt x="1331" y="0"/>
                    <a:pt x="1141"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6364813" y="3869256"/>
              <a:ext cx="167397" cy="21107"/>
            </a:xfrm>
            <a:custGeom>
              <a:avLst/>
              <a:gdLst/>
              <a:ahLst/>
              <a:cxnLst/>
              <a:rect l="l" t="t" r="r" b="b"/>
              <a:pathLst>
                <a:path w="5036" h="635" extrusionOk="0">
                  <a:moveTo>
                    <a:pt x="317" y="1"/>
                  </a:moveTo>
                  <a:cubicBezTo>
                    <a:pt x="159" y="1"/>
                    <a:pt x="1" y="159"/>
                    <a:pt x="1" y="318"/>
                  </a:cubicBezTo>
                  <a:cubicBezTo>
                    <a:pt x="1" y="508"/>
                    <a:pt x="159" y="634"/>
                    <a:pt x="317" y="634"/>
                  </a:cubicBezTo>
                  <a:lnTo>
                    <a:pt x="4719" y="634"/>
                  </a:lnTo>
                  <a:cubicBezTo>
                    <a:pt x="4878" y="634"/>
                    <a:pt x="5036" y="508"/>
                    <a:pt x="5036" y="318"/>
                  </a:cubicBezTo>
                  <a:cubicBezTo>
                    <a:pt x="5036" y="159"/>
                    <a:pt x="4878" y="1"/>
                    <a:pt x="4719"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6545871" y="3869256"/>
              <a:ext cx="41085" cy="21107"/>
            </a:xfrm>
            <a:custGeom>
              <a:avLst/>
              <a:gdLst/>
              <a:ahLst/>
              <a:cxnLst/>
              <a:rect l="l" t="t" r="r" b="b"/>
              <a:pathLst>
                <a:path w="1236" h="635" extrusionOk="0">
                  <a:moveTo>
                    <a:pt x="317" y="1"/>
                  </a:moveTo>
                  <a:cubicBezTo>
                    <a:pt x="127" y="1"/>
                    <a:pt x="1" y="159"/>
                    <a:pt x="1" y="318"/>
                  </a:cubicBezTo>
                  <a:cubicBezTo>
                    <a:pt x="1" y="508"/>
                    <a:pt x="127" y="634"/>
                    <a:pt x="317" y="634"/>
                  </a:cubicBezTo>
                  <a:lnTo>
                    <a:pt x="887" y="634"/>
                  </a:lnTo>
                  <a:cubicBezTo>
                    <a:pt x="1077" y="634"/>
                    <a:pt x="1236" y="508"/>
                    <a:pt x="1204" y="318"/>
                  </a:cubicBezTo>
                  <a:cubicBezTo>
                    <a:pt x="1204" y="159"/>
                    <a:pt x="1077" y="1"/>
                    <a:pt x="887"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6599554" y="3869256"/>
              <a:ext cx="48464" cy="21107"/>
            </a:xfrm>
            <a:custGeom>
              <a:avLst/>
              <a:gdLst/>
              <a:ahLst/>
              <a:cxnLst/>
              <a:rect l="l" t="t" r="r" b="b"/>
              <a:pathLst>
                <a:path w="1458" h="635" extrusionOk="0">
                  <a:moveTo>
                    <a:pt x="317" y="1"/>
                  </a:moveTo>
                  <a:cubicBezTo>
                    <a:pt x="127" y="1"/>
                    <a:pt x="1" y="159"/>
                    <a:pt x="1" y="318"/>
                  </a:cubicBezTo>
                  <a:cubicBezTo>
                    <a:pt x="1" y="508"/>
                    <a:pt x="127" y="634"/>
                    <a:pt x="317" y="634"/>
                  </a:cubicBezTo>
                  <a:lnTo>
                    <a:pt x="1141" y="634"/>
                  </a:lnTo>
                  <a:cubicBezTo>
                    <a:pt x="1331" y="634"/>
                    <a:pt x="1457" y="508"/>
                    <a:pt x="1457" y="318"/>
                  </a:cubicBezTo>
                  <a:cubicBezTo>
                    <a:pt x="1457" y="159"/>
                    <a:pt x="1331" y="1"/>
                    <a:pt x="1141"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6364813" y="3906119"/>
              <a:ext cx="122157" cy="21074"/>
            </a:xfrm>
            <a:custGeom>
              <a:avLst/>
              <a:gdLst/>
              <a:ahLst/>
              <a:cxnLst/>
              <a:rect l="l" t="t" r="r" b="b"/>
              <a:pathLst>
                <a:path w="3675" h="634" extrusionOk="0">
                  <a:moveTo>
                    <a:pt x="317" y="0"/>
                  </a:moveTo>
                  <a:cubicBezTo>
                    <a:pt x="159" y="0"/>
                    <a:pt x="1" y="127"/>
                    <a:pt x="1" y="317"/>
                  </a:cubicBezTo>
                  <a:cubicBezTo>
                    <a:pt x="1" y="475"/>
                    <a:pt x="159" y="634"/>
                    <a:pt x="317" y="634"/>
                  </a:cubicBezTo>
                  <a:lnTo>
                    <a:pt x="3357" y="634"/>
                  </a:lnTo>
                  <a:cubicBezTo>
                    <a:pt x="3547" y="634"/>
                    <a:pt x="3674" y="475"/>
                    <a:pt x="3674" y="317"/>
                  </a:cubicBezTo>
                  <a:cubicBezTo>
                    <a:pt x="3674" y="127"/>
                    <a:pt x="3547" y="0"/>
                    <a:pt x="3357"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6500598" y="3906119"/>
              <a:ext cx="41085" cy="21074"/>
            </a:xfrm>
            <a:custGeom>
              <a:avLst/>
              <a:gdLst/>
              <a:ahLst/>
              <a:cxnLst/>
              <a:rect l="l" t="t" r="r" b="b"/>
              <a:pathLst>
                <a:path w="1236" h="634" extrusionOk="0">
                  <a:moveTo>
                    <a:pt x="318" y="0"/>
                  </a:moveTo>
                  <a:cubicBezTo>
                    <a:pt x="159" y="0"/>
                    <a:pt x="1" y="127"/>
                    <a:pt x="1" y="317"/>
                  </a:cubicBezTo>
                  <a:cubicBezTo>
                    <a:pt x="1" y="475"/>
                    <a:pt x="159" y="634"/>
                    <a:pt x="318" y="634"/>
                  </a:cubicBezTo>
                  <a:lnTo>
                    <a:pt x="919" y="634"/>
                  </a:lnTo>
                  <a:cubicBezTo>
                    <a:pt x="1109" y="634"/>
                    <a:pt x="1236" y="475"/>
                    <a:pt x="1236" y="317"/>
                  </a:cubicBezTo>
                  <a:cubicBezTo>
                    <a:pt x="1236" y="127"/>
                    <a:pt x="1109" y="0"/>
                    <a:pt x="919"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6554281" y="3906119"/>
              <a:ext cx="93737" cy="21074"/>
            </a:xfrm>
            <a:custGeom>
              <a:avLst/>
              <a:gdLst/>
              <a:ahLst/>
              <a:cxnLst/>
              <a:rect l="l" t="t" r="r" b="b"/>
              <a:pathLst>
                <a:path w="2820" h="634" extrusionOk="0">
                  <a:moveTo>
                    <a:pt x="318" y="0"/>
                  </a:moveTo>
                  <a:cubicBezTo>
                    <a:pt x="159" y="0"/>
                    <a:pt x="1" y="127"/>
                    <a:pt x="1" y="317"/>
                  </a:cubicBezTo>
                  <a:cubicBezTo>
                    <a:pt x="1" y="475"/>
                    <a:pt x="159" y="634"/>
                    <a:pt x="318" y="634"/>
                  </a:cubicBezTo>
                  <a:lnTo>
                    <a:pt x="2503" y="634"/>
                  </a:lnTo>
                  <a:cubicBezTo>
                    <a:pt x="2693" y="634"/>
                    <a:pt x="2819" y="475"/>
                    <a:pt x="2819" y="317"/>
                  </a:cubicBezTo>
                  <a:cubicBezTo>
                    <a:pt x="2819" y="127"/>
                    <a:pt x="2693" y="0"/>
                    <a:pt x="2503"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6364813" y="3805069"/>
              <a:ext cx="283205" cy="8443"/>
            </a:xfrm>
            <a:custGeom>
              <a:avLst/>
              <a:gdLst/>
              <a:ahLst/>
              <a:cxnLst/>
              <a:rect l="l" t="t" r="r" b="b"/>
              <a:pathLst>
                <a:path w="8520" h="254" extrusionOk="0">
                  <a:moveTo>
                    <a:pt x="1" y="0"/>
                  </a:moveTo>
                  <a:lnTo>
                    <a:pt x="1" y="253"/>
                  </a:lnTo>
                  <a:lnTo>
                    <a:pt x="8519" y="253"/>
                  </a:lnTo>
                  <a:lnTo>
                    <a:pt x="8519"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5800564" y="4286119"/>
              <a:ext cx="955883" cy="80042"/>
            </a:xfrm>
            <a:custGeom>
              <a:avLst/>
              <a:gdLst/>
              <a:ahLst/>
              <a:cxnLst/>
              <a:rect l="l" t="t" r="r" b="b"/>
              <a:pathLst>
                <a:path w="28757" h="2408" extrusionOk="0">
                  <a:moveTo>
                    <a:pt x="1204" y="1"/>
                  </a:moveTo>
                  <a:cubicBezTo>
                    <a:pt x="539" y="1"/>
                    <a:pt x="1" y="539"/>
                    <a:pt x="1" y="1204"/>
                  </a:cubicBezTo>
                  <a:cubicBezTo>
                    <a:pt x="1" y="1869"/>
                    <a:pt x="539" y="2408"/>
                    <a:pt x="1204" y="2408"/>
                  </a:cubicBezTo>
                  <a:lnTo>
                    <a:pt x="27553" y="2408"/>
                  </a:lnTo>
                  <a:cubicBezTo>
                    <a:pt x="28218" y="2408"/>
                    <a:pt x="28756" y="1869"/>
                    <a:pt x="28756" y="1204"/>
                  </a:cubicBezTo>
                  <a:cubicBezTo>
                    <a:pt x="28756" y="539"/>
                    <a:pt x="28218" y="1"/>
                    <a:pt x="275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a:off x="5825826" y="3747165"/>
              <a:ext cx="903231" cy="579008"/>
            </a:xfrm>
            <a:custGeom>
              <a:avLst/>
              <a:gdLst/>
              <a:ahLst/>
              <a:cxnLst/>
              <a:rect l="l" t="t" r="r" b="b"/>
              <a:pathLst>
                <a:path w="27173" h="17419" extrusionOk="0">
                  <a:moveTo>
                    <a:pt x="1964" y="0"/>
                  </a:moveTo>
                  <a:cubicBezTo>
                    <a:pt x="888" y="0"/>
                    <a:pt x="1" y="887"/>
                    <a:pt x="1" y="1995"/>
                  </a:cubicBezTo>
                  <a:lnTo>
                    <a:pt x="1" y="15423"/>
                  </a:lnTo>
                  <a:cubicBezTo>
                    <a:pt x="1" y="16500"/>
                    <a:pt x="888" y="17418"/>
                    <a:pt x="1964" y="17418"/>
                  </a:cubicBezTo>
                  <a:lnTo>
                    <a:pt x="25178" y="17418"/>
                  </a:lnTo>
                  <a:cubicBezTo>
                    <a:pt x="26286" y="17418"/>
                    <a:pt x="27173" y="16531"/>
                    <a:pt x="27173" y="15423"/>
                  </a:cubicBezTo>
                  <a:lnTo>
                    <a:pt x="27173" y="1995"/>
                  </a:lnTo>
                  <a:cubicBezTo>
                    <a:pt x="27173" y="887"/>
                    <a:pt x="26286" y="0"/>
                    <a:pt x="2517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a:off x="5915308" y="4081892"/>
              <a:ext cx="160051" cy="53749"/>
            </a:xfrm>
            <a:custGeom>
              <a:avLst/>
              <a:gdLst/>
              <a:ahLst/>
              <a:cxnLst/>
              <a:rect l="l" t="t" r="r" b="b"/>
              <a:pathLst>
                <a:path w="4815" h="1617" extrusionOk="0">
                  <a:moveTo>
                    <a:pt x="824" y="1"/>
                  </a:moveTo>
                  <a:cubicBezTo>
                    <a:pt x="381" y="1"/>
                    <a:pt x="1" y="381"/>
                    <a:pt x="1" y="793"/>
                  </a:cubicBezTo>
                  <a:cubicBezTo>
                    <a:pt x="1" y="1236"/>
                    <a:pt x="381" y="1616"/>
                    <a:pt x="824" y="1616"/>
                  </a:cubicBezTo>
                  <a:lnTo>
                    <a:pt x="4023" y="1616"/>
                  </a:lnTo>
                  <a:cubicBezTo>
                    <a:pt x="4466" y="1616"/>
                    <a:pt x="4815" y="1236"/>
                    <a:pt x="4815" y="793"/>
                  </a:cubicBezTo>
                  <a:cubicBezTo>
                    <a:pt x="4815" y="381"/>
                    <a:pt x="4466" y="1"/>
                    <a:pt x="4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a:off x="6106904" y="4081892"/>
              <a:ext cx="160051" cy="53749"/>
            </a:xfrm>
            <a:custGeom>
              <a:avLst/>
              <a:gdLst/>
              <a:ahLst/>
              <a:cxnLst/>
              <a:rect l="l" t="t" r="r" b="b"/>
              <a:pathLst>
                <a:path w="4815" h="1617" extrusionOk="0">
                  <a:moveTo>
                    <a:pt x="792" y="1"/>
                  </a:moveTo>
                  <a:cubicBezTo>
                    <a:pt x="349" y="1"/>
                    <a:pt x="1" y="381"/>
                    <a:pt x="1" y="793"/>
                  </a:cubicBezTo>
                  <a:cubicBezTo>
                    <a:pt x="1" y="1236"/>
                    <a:pt x="349" y="1616"/>
                    <a:pt x="792" y="1616"/>
                  </a:cubicBezTo>
                  <a:lnTo>
                    <a:pt x="4023" y="1616"/>
                  </a:lnTo>
                  <a:cubicBezTo>
                    <a:pt x="4466" y="1616"/>
                    <a:pt x="4814" y="1236"/>
                    <a:pt x="4814" y="793"/>
                  </a:cubicBezTo>
                  <a:cubicBezTo>
                    <a:pt x="4814" y="381"/>
                    <a:pt x="4466" y="1"/>
                    <a:pt x="4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a:off x="6293247" y="4081892"/>
              <a:ext cx="160017" cy="53749"/>
            </a:xfrm>
            <a:custGeom>
              <a:avLst/>
              <a:gdLst/>
              <a:ahLst/>
              <a:cxnLst/>
              <a:rect l="l" t="t" r="r" b="b"/>
              <a:pathLst>
                <a:path w="4814" h="1617" extrusionOk="0">
                  <a:moveTo>
                    <a:pt x="792" y="1"/>
                  </a:moveTo>
                  <a:cubicBezTo>
                    <a:pt x="348" y="1"/>
                    <a:pt x="0" y="381"/>
                    <a:pt x="0" y="793"/>
                  </a:cubicBezTo>
                  <a:cubicBezTo>
                    <a:pt x="0" y="1236"/>
                    <a:pt x="348" y="1616"/>
                    <a:pt x="792" y="1616"/>
                  </a:cubicBezTo>
                  <a:lnTo>
                    <a:pt x="4022" y="1616"/>
                  </a:lnTo>
                  <a:cubicBezTo>
                    <a:pt x="4465" y="1616"/>
                    <a:pt x="4814" y="1236"/>
                    <a:pt x="4814" y="793"/>
                  </a:cubicBezTo>
                  <a:cubicBezTo>
                    <a:pt x="4814" y="381"/>
                    <a:pt x="4465" y="1"/>
                    <a:pt x="40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6479557" y="4081892"/>
              <a:ext cx="160051" cy="53749"/>
            </a:xfrm>
            <a:custGeom>
              <a:avLst/>
              <a:gdLst/>
              <a:ahLst/>
              <a:cxnLst/>
              <a:rect l="l" t="t" r="r" b="b"/>
              <a:pathLst>
                <a:path w="4815" h="1617" extrusionOk="0">
                  <a:moveTo>
                    <a:pt x="792" y="1"/>
                  </a:moveTo>
                  <a:cubicBezTo>
                    <a:pt x="349" y="1"/>
                    <a:pt x="0" y="381"/>
                    <a:pt x="0" y="793"/>
                  </a:cubicBezTo>
                  <a:cubicBezTo>
                    <a:pt x="0" y="1236"/>
                    <a:pt x="349" y="1616"/>
                    <a:pt x="792" y="1616"/>
                  </a:cubicBezTo>
                  <a:lnTo>
                    <a:pt x="4022" y="1616"/>
                  </a:lnTo>
                  <a:cubicBezTo>
                    <a:pt x="4466" y="1616"/>
                    <a:pt x="4814" y="1236"/>
                    <a:pt x="4814" y="793"/>
                  </a:cubicBezTo>
                  <a:cubicBezTo>
                    <a:pt x="4814" y="381"/>
                    <a:pt x="4466" y="1"/>
                    <a:pt x="40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5907962" y="4170344"/>
              <a:ext cx="737961" cy="53716"/>
            </a:xfrm>
            <a:custGeom>
              <a:avLst/>
              <a:gdLst/>
              <a:ahLst/>
              <a:cxnLst/>
              <a:rect l="l" t="t" r="r" b="b"/>
              <a:pathLst>
                <a:path w="22201" h="1616" extrusionOk="0">
                  <a:moveTo>
                    <a:pt x="824" y="0"/>
                  </a:moveTo>
                  <a:cubicBezTo>
                    <a:pt x="380" y="0"/>
                    <a:pt x="0" y="380"/>
                    <a:pt x="0" y="824"/>
                  </a:cubicBezTo>
                  <a:cubicBezTo>
                    <a:pt x="0" y="1267"/>
                    <a:pt x="380" y="1615"/>
                    <a:pt x="824" y="1615"/>
                  </a:cubicBezTo>
                  <a:lnTo>
                    <a:pt x="21408" y="1615"/>
                  </a:lnTo>
                  <a:cubicBezTo>
                    <a:pt x="21852" y="1615"/>
                    <a:pt x="22200" y="1267"/>
                    <a:pt x="22200" y="824"/>
                  </a:cubicBezTo>
                  <a:cubicBezTo>
                    <a:pt x="22200" y="380"/>
                    <a:pt x="21852" y="0"/>
                    <a:pt x="2140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5889016" y="3820858"/>
              <a:ext cx="146356" cy="145292"/>
            </a:xfrm>
            <a:custGeom>
              <a:avLst/>
              <a:gdLst/>
              <a:ahLst/>
              <a:cxnLst/>
              <a:rect l="l" t="t" r="r" b="b"/>
              <a:pathLst>
                <a:path w="4403" h="4371" extrusionOk="0">
                  <a:moveTo>
                    <a:pt x="2217" y="0"/>
                  </a:moveTo>
                  <a:cubicBezTo>
                    <a:pt x="982" y="0"/>
                    <a:pt x="0" y="982"/>
                    <a:pt x="0" y="2185"/>
                  </a:cubicBezTo>
                  <a:cubicBezTo>
                    <a:pt x="0" y="3389"/>
                    <a:pt x="982" y="4370"/>
                    <a:pt x="2217" y="4370"/>
                  </a:cubicBezTo>
                  <a:cubicBezTo>
                    <a:pt x="3420" y="4370"/>
                    <a:pt x="4402" y="3389"/>
                    <a:pt x="4402" y="2185"/>
                  </a:cubicBezTo>
                  <a:cubicBezTo>
                    <a:pt x="4402" y="982"/>
                    <a:pt x="3420" y="0"/>
                    <a:pt x="2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5995317" y="3820858"/>
              <a:ext cx="146356" cy="145292"/>
            </a:xfrm>
            <a:custGeom>
              <a:avLst/>
              <a:gdLst/>
              <a:ahLst/>
              <a:cxnLst/>
              <a:rect l="l" t="t" r="r" b="b"/>
              <a:pathLst>
                <a:path w="4403" h="4371" extrusionOk="0">
                  <a:moveTo>
                    <a:pt x="2186" y="0"/>
                  </a:moveTo>
                  <a:cubicBezTo>
                    <a:pt x="982" y="0"/>
                    <a:pt x="1" y="982"/>
                    <a:pt x="1" y="2185"/>
                  </a:cubicBezTo>
                  <a:cubicBezTo>
                    <a:pt x="1" y="3389"/>
                    <a:pt x="982" y="4370"/>
                    <a:pt x="2186" y="4370"/>
                  </a:cubicBezTo>
                  <a:cubicBezTo>
                    <a:pt x="3421" y="4370"/>
                    <a:pt x="4403" y="3389"/>
                    <a:pt x="4403" y="2185"/>
                  </a:cubicBezTo>
                  <a:cubicBezTo>
                    <a:pt x="4403" y="982"/>
                    <a:pt x="3421" y="0"/>
                    <a:pt x="218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6449043" y="3826110"/>
              <a:ext cx="196881" cy="142134"/>
            </a:xfrm>
            <a:custGeom>
              <a:avLst/>
              <a:gdLst/>
              <a:ahLst/>
              <a:cxnLst/>
              <a:rect l="l" t="t" r="r" b="b"/>
              <a:pathLst>
                <a:path w="5923" h="4276" extrusionOk="0">
                  <a:moveTo>
                    <a:pt x="1045" y="0"/>
                  </a:moveTo>
                  <a:cubicBezTo>
                    <a:pt x="443" y="0"/>
                    <a:pt x="0" y="444"/>
                    <a:pt x="0" y="1045"/>
                  </a:cubicBezTo>
                  <a:lnTo>
                    <a:pt x="0" y="3231"/>
                  </a:lnTo>
                  <a:cubicBezTo>
                    <a:pt x="0" y="3801"/>
                    <a:pt x="443" y="4276"/>
                    <a:pt x="1045" y="4276"/>
                  </a:cubicBezTo>
                  <a:lnTo>
                    <a:pt x="4877" y="4276"/>
                  </a:lnTo>
                  <a:cubicBezTo>
                    <a:pt x="5447" y="4276"/>
                    <a:pt x="5922" y="3801"/>
                    <a:pt x="5922" y="3231"/>
                  </a:cubicBezTo>
                  <a:lnTo>
                    <a:pt x="5922" y="1045"/>
                  </a:lnTo>
                  <a:cubicBezTo>
                    <a:pt x="5922" y="444"/>
                    <a:pt x="5447" y="0"/>
                    <a:pt x="487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6449043" y="3825047"/>
              <a:ext cx="196881" cy="143198"/>
            </a:xfrm>
            <a:custGeom>
              <a:avLst/>
              <a:gdLst/>
              <a:ahLst/>
              <a:cxnLst/>
              <a:rect l="l" t="t" r="r" b="b"/>
              <a:pathLst>
                <a:path w="5923" h="4308" extrusionOk="0">
                  <a:moveTo>
                    <a:pt x="1298" y="1299"/>
                  </a:moveTo>
                  <a:lnTo>
                    <a:pt x="1298" y="2091"/>
                  </a:lnTo>
                  <a:lnTo>
                    <a:pt x="982" y="2091"/>
                  </a:lnTo>
                  <a:lnTo>
                    <a:pt x="982" y="1299"/>
                  </a:lnTo>
                  <a:close/>
                  <a:moveTo>
                    <a:pt x="4909" y="1299"/>
                  </a:moveTo>
                  <a:lnTo>
                    <a:pt x="4909" y="2091"/>
                  </a:lnTo>
                  <a:lnTo>
                    <a:pt x="4465" y="2091"/>
                  </a:lnTo>
                  <a:lnTo>
                    <a:pt x="4465" y="1299"/>
                  </a:lnTo>
                  <a:close/>
                  <a:moveTo>
                    <a:pt x="1298" y="2249"/>
                  </a:moveTo>
                  <a:lnTo>
                    <a:pt x="1298" y="3041"/>
                  </a:lnTo>
                  <a:lnTo>
                    <a:pt x="982" y="3041"/>
                  </a:lnTo>
                  <a:lnTo>
                    <a:pt x="982" y="2249"/>
                  </a:lnTo>
                  <a:close/>
                  <a:moveTo>
                    <a:pt x="4909" y="2249"/>
                  </a:moveTo>
                  <a:lnTo>
                    <a:pt x="4909" y="3041"/>
                  </a:lnTo>
                  <a:lnTo>
                    <a:pt x="4465" y="3041"/>
                  </a:lnTo>
                  <a:lnTo>
                    <a:pt x="4465" y="2249"/>
                  </a:lnTo>
                  <a:close/>
                  <a:moveTo>
                    <a:pt x="4275" y="666"/>
                  </a:moveTo>
                  <a:lnTo>
                    <a:pt x="4275" y="3674"/>
                  </a:lnTo>
                  <a:lnTo>
                    <a:pt x="1488" y="3674"/>
                  </a:lnTo>
                  <a:lnTo>
                    <a:pt x="1488" y="666"/>
                  </a:lnTo>
                  <a:close/>
                  <a:moveTo>
                    <a:pt x="1298" y="1"/>
                  </a:moveTo>
                  <a:lnTo>
                    <a:pt x="1298" y="1109"/>
                  </a:lnTo>
                  <a:lnTo>
                    <a:pt x="982" y="1109"/>
                  </a:lnTo>
                  <a:lnTo>
                    <a:pt x="982" y="32"/>
                  </a:lnTo>
                  <a:lnTo>
                    <a:pt x="792" y="32"/>
                  </a:lnTo>
                  <a:lnTo>
                    <a:pt x="792" y="1109"/>
                  </a:lnTo>
                  <a:lnTo>
                    <a:pt x="0" y="1109"/>
                  </a:lnTo>
                  <a:lnTo>
                    <a:pt x="0" y="1299"/>
                  </a:lnTo>
                  <a:lnTo>
                    <a:pt x="792" y="1299"/>
                  </a:lnTo>
                  <a:lnTo>
                    <a:pt x="792" y="2059"/>
                  </a:lnTo>
                  <a:lnTo>
                    <a:pt x="0" y="2059"/>
                  </a:lnTo>
                  <a:lnTo>
                    <a:pt x="0" y="2249"/>
                  </a:lnTo>
                  <a:lnTo>
                    <a:pt x="792" y="2249"/>
                  </a:lnTo>
                  <a:lnTo>
                    <a:pt x="792" y="3041"/>
                  </a:lnTo>
                  <a:lnTo>
                    <a:pt x="0" y="3041"/>
                  </a:lnTo>
                  <a:lnTo>
                    <a:pt x="0" y="3199"/>
                  </a:lnTo>
                  <a:lnTo>
                    <a:pt x="792" y="3199"/>
                  </a:lnTo>
                  <a:lnTo>
                    <a:pt x="792" y="4276"/>
                  </a:lnTo>
                  <a:lnTo>
                    <a:pt x="982" y="4276"/>
                  </a:lnTo>
                  <a:lnTo>
                    <a:pt x="982" y="3199"/>
                  </a:lnTo>
                  <a:lnTo>
                    <a:pt x="1298" y="3199"/>
                  </a:lnTo>
                  <a:lnTo>
                    <a:pt x="1298" y="4308"/>
                  </a:lnTo>
                  <a:lnTo>
                    <a:pt x="1488" y="4308"/>
                  </a:lnTo>
                  <a:lnTo>
                    <a:pt x="1488" y="3864"/>
                  </a:lnTo>
                  <a:lnTo>
                    <a:pt x="4275" y="3864"/>
                  </a:lnTo>
                  <a:lnTo>
                    <a:pt x="4275" y="4308"/>
                  </a:lnTo>
                  <a:lnTo>
                    <a:pt x="4465" y="4308"/>
                  </a:lnTo>
                  <a:lnTo>
                    <a:pt x="4465" y="3199"/>
                  </a:lnTo>
                  <a:lnTo>
                    <a:pt x="4909" y="3199"/>
                  </a:lnTo>
                  <a:lnTo>
                    <a:pt x="4909" y="4276"/>
                  </a:lnTo>
                  <a:lnTo>
                    <a:pt x="5099" y="4276"/>
                  </a:lnTo>
                  <a:lnTo>
                    <a:pt x="5099" y="3199"/>
                  </a:lnTo>
                  <a:lnTo>
                    <a:pt x="5922" y="3199"/>
                  </a:lnTo>
                  <a:lnTo>
                    <a:pt x="5922" y="3041"/>
                  </a:lnTo>
                  <a:lnTo>
                    <a:pt x="5099" y="3041"/>
                  </a:lnTo>
                  <a:lnTo>
                    <a:pt x="5099" y="2249"/>
                  </a:lnTo>
                  <a:lnTo>
                    <a:pt x="5922" y="2249"/>
                  </a:lnTo>
                  <a:lnTo>
                    <a:pt x="5922" y="2091"/>
                  </a:lnTo>
                  <a:lnTo>
                    <a:pt x="5099" y="2091"/>
                  </a:lnTo>
                  <a:lnTo>
                    <a:pt x="5099" y="1299"/>
                  </a:lnTo>
                  <a:lnTo>
                    <a:pt x="5922" y="1299"/>
                  </a:lnTo>
                  <a:lnTo>
                    <a:pt x="5922" y="1109"/>
                  </a:lnTo>
                  <a:lnTo>
                    <a:pt x="5099" y="1109"/>
                  </a:lnTo>
                  <a:lnTo>
                    <a:pt x="5099" y="32"/>
                  </a:lnTo>
                  <a:lnTo>
                    <a:pt x="4909" y="32"/>
                  </a:lnTo>
                  <a:lnTo>
                    <a:pt x="4909" y="1109"/>
                  </a:lnTo>
                  <a:lnTo>
                    <a:pt x="4465" y="1109"/>
                  </a:lnTo>
                  <a:lnTo>
                    <a:pt x="4465" y="1"/>
                  </a:lnTo>
                  <a:lnTo>
                    <a:pt x="4275" y="1"/>
                  </a:lnTo>
                  <a:lnTo>
                    <a:pt x="4275" y="476"/>
                  </a:lnTo>
                  <a:lnTo>
                    <a:pt x="1488" y="476"/>
                  </a:lnTo>
                  <a:lnTo>
                    <a:pt x="1488"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5838457" y="2528155"/>
              <a:ext cx="269543" cy="385318"/>
            </a:xfrm>
            <a:custGeom>
              <a:avLst/>
              <a:gdLst/>
              <a:ahLst/>
              <a:cxnLst/>
              <a:rect l="l" t="t" r="r" b="b"/>
              <a:pathLst>
                <a:path w="8109" h="11592" extrusionOk="0">
                  <a:moveTo>
                    <a:pt x="7570" y="349"/>
                  </a:moveTo>
                  <a:cubicBezTo>
                    <a:pt x="7665" y="349"/>
                    <a:pt x="7760" y="412"/>
                    <a:pt x="7760" y="539"/>
                  </a:cubicBezTo>
                  <a:lnTo>
                    <a:pt x="7760" y="11211"/>
                  </a:lnTo>
                  <a:lnTo>
                    <a:pt x="349" y="11211"/>
                  </a:lnTo>
                  <a:lnTo>
                    <a:pt x="349" y="539"/>
                  </a:lnTo>
                  <a:cubicBezTo>
                    <a:pt x="349" y="412"/>
                    <a:pt x="444" y="349"/>
                    <a:pt x="571" y="349"/>
                  </a:cubicBezTo>
                  <a:close/>
                  <a:moveTo>
                    <a:pt x="571" y="1"/>
                  </a:moveTo>
                  <a:cubicBezTo>
                    <a:pt x="254" y="1"/>
                    <a:pt x="1" y="222"/>
                    <a:pt x="1" y="539"/>
                  </a:cubicBezTo>
                  <a:lnTo>
                    <a:pt x="1" y="11591"/>
                  </a:lnTo>
                  <a:lnTo>
                    <a:pt x="8108" y="11591"/>
                  </a:lnTo>
                  <a:lnTo>
                    <a:pt x="8108" y="539"/>
                  </a:lnTo>
                  <a:cubicBezTo>
                    <a:pt x="8108" y="222"/>
                    <a:pt x="7855" y="1"/>
                    <a:pt x="75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5863753" y="2560797"/>
              <a:ext cx="216858" cy="66347"/>
            </a:xfrm>
            <a:custGeom>
              <a:avLst/>
              <a:gdLst/>
              <a:ahLst/>
              <a:cxnLst/>
              <a:rect l="l" t="t" r="r" b="b"/>
              <a:pathLst>
                <a:path w="6524" h="1996" extrusionOk="0">
                  <a:moveTo>
                    <a:pt x="6176" y="380"/>
                  </a:moveTo>
                  <a:lnTo>
                    <a:pt x="6176" y="1647"/>
                  </a:lnTo>
                  <a:lnTo>
                    <a:pt x="348" y="1647"/>
                  </a:lnTo>
                  <a:lnTo>
                    <a:pt x="348" y="380"/>
                  </a:lnTo>
                  <a:close/>
                  <a:moveTo>
                    <a:pt x="0" y="0"/>
                  </a:moveTo>
                  <a:lnTo>
                    <a:pt x="0" y="1996"/>
                  </a:lnTo>
                  <a:lnTo>
                    <a:pt x="6524" y="1996"/>
                  </a:lnTo>
                  <a:lnTo>
                    <a:pt x="652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5863753" y="2679729"/>
              <a:ext cx="58968" cy="59001"/>
            </a:xfrm>
            <a:custGeom>
              <a:avLst/>
              <a:gdLst/>
              <a:ahLst/>
              <a:cxnLst/>
              <a:rect l="l" t="t" r="r" b="b"/>
              <a:pathLst>
                <a:path w="1774" h="1775" extrusionOk="0">
                  <a:moveTo>
                    <a:pt x="1425" y="381"/>
                  </a:moveTo>
                  <a:lnTo>
                    <a:pt x="1425" y="1426"/>
                  </a:lnTo>
                  <a:lnTo>
                    <a:pt x="348" y="1426"/>
                  </a:lnTo>
                  <a:lnTo>
                    <a:pt x="348" y="381"/>
                  </a:lnTo>
                  <a:close/>
                  <a:moveTo>
                    <a:pt x="0" y="1"/>
                  </a:moveTo>
                  <a:lnTo>
                    <a:pt x="0" y="1774"/>
                  </a:lnTo>
                  <a:lnTo>
                    <a:pt x="1774" y="1774"/>
                  </a:lnTo>
                  <a:lnTo>
                    <a:pt x="1774"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5942698" y="2679729"/>
              <a:ext cx="58968" cy="59001"/>
            </a:xfrm>
            <a:custGeom>
              <a:avLst/>
              <a:gdLst/>
              <a:ahLst/>
              <a:cxnLst/>
              <a:rect l="l" t="t" r="r" b="b"/>
              <a:pathLst>
                <a:path w="1774" h="1775" extrusionOk="0">
                  <a:moveTo>
                    <a:pt x="1394" y="381"/>
                  </a:moveTo>
                  <a:lnTo>
                    <a:pt x="1394" y="1426"/>
                  </a:lnTo>
                  <a:lnTo>
                    <a:pt x="349" y="1426"/>
                  </a:lnTo>
                  <a:lnTo>
                    <a:pt x="349" y="381"/>
                  </a:lnTo>
                  <a:close/>
                  <a:moveTo>
                    <a:pt x="0" y="1"/>
                  </a:moveTo>
                  <a:lnTo>
                    <a:pt x="0" y="1774"/>
                  </a:lnTo>
                  <a:lnTo>
                    <a:pt x="1774" y="1774"/>
                  </a:lnTo>
                  <a:lnTo>
                    <a:pt x="1774"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6021643" y="2679729"/>
              <a:ext cx="57937" cy="59001"/>
            </a:xfrm>
            <a:custGeom>
              <a:avLst/>
              <a:gdLst/>
              <a:ahLst/>
              <a:cxnLst/>
              <a:rect l="l" t="t" r="r" b="b"/>
              <a:pathLst>
                <a:path w="1743" h="1775" extrusionOk="0">
                  <a:moveTo>
                    <a:pt x="1394" y="381"/>
                  </a:moveTo>
                  <a:lnTo>
                    <a:pt x="1394" y="1426"/>
                  </a:lnTo>
                  <a:lnTo>
                    <a:pt x="349" y="1426"/>
                  </a:lnTo>
                  <a:lnTo>
                    <a:pt x="349" y="381"/>
                  </a:lnTo>
                  <a:close/>
                  <a:moveTo>
                    <a:pt x="0" y="1"/>
                  </a:moveTo>
                  <a:lnTo>
                    <a:pt x="0" y="1774"/>
                  </a:lnTo>
                  <a:lnTo>
                    <a:pt x="1742" y="1774"/>
                  </a:lnTo>
                  <a:lnTo>
                    <a:pt x="174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5863753" y="2754486"/>
              <a:ext cx="58968" cy="58968"/>
            </a:xfrm>
            <a:custGeom>
              <a:avLst/>
              <a:gdLst/>
              <a:ahLst/>
              <a:cxnLst/>
              <a:rect l="l" t="t" r="r" b="b"/>
              <a:pathLst>
                <a:path w="1774" h="1774" extrusionOk="0">
                  <a:moveTo>
                    <a:pt x="1425" y="349"/>
                  </a:moveTo>
                  <a:lnTo>
                    <a:pt x="1425" y="1394"/>
                  </a:lnTo>
                  <a:lnTo>
                    <a:pt x="348" y="1394"/>
                  </a:lnTo>
                  <a:lnTo>
                    <a:pt x="348" y="349"/>
                  </a:lnTo>
                  <a:close/>
                  <a:moveTo>
                    <a:pt x="0" y="0"/>
                  </a:moveTo>
                  <a:lnTo>
                    <a:pt x="0" y="1774"/>
                  </a:lnTo>
                  <a:lnTo>
                    <a:pt x="1774" y="1774"/>
                  </a:lnTo>
                  <a:lnTo>
                    <a:pt x="177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5942698" y="2754486"/>
              <a:ext cx="58968" cy="58968"/>
            </a:xfrm>
            <a:custGeom>
              <a:avLst/>
              <a:gdLst/>
              <a:ahLst/>
              <a:cxnLst/>
              <a:rect l="l" t="t" r="r" b="b"/>
              <a:pathLst>
                <a:path w="1774" h="1774" extrusionOk="0">
                  <a:moveTo>
                    <a:pt x="1394" y="349"/>
                  </a:moveTo>
                  <a:lnTo>
                    <a:pt x="1394" y="1394"/>
                  </a:lnTo>
                  <a:lnTo>
                    <a:pt x="349" y="1394"/>
                  </a:lnTo>
                  <a:lnTo>
                    <a:pt x="349" y="349"/>
                  </a:lnTo>
                  <a:close/>
                  <a:moveTo>
                    <a:pt x="0" y="0"/>
                  </a:moveTo>
                  <a:lnTo>
                    <a:pt x="0" y="1774"/>
                  </a:lnTo>
                  <a:lnTo>
                    <a:pt x="1774" y="1774"/>
                  </a:lnTo>
                  <a:lnTo>
                    <a:pt x="177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6021643" y="2754486"/>
              <a:ext cx="57937" cy="58968"/>
            </a:xfrm>
            <a:custGeom>
              <a:avLst/>
              <a:gdLst/>
              <a:ahLst/>
              <a:cxnLst/>
              <a:rect l="l" t="t" r="r" b="b"/>
              <a:pathLst>
                <a:path w="1743" h="1774" extrusionOk="0">
                  <a:moveTo>
                    <a:pt x="1394" y="349"/>
                  </a:moveTo>
                  <a:lnTo>
                    <a:pt x="1394" y="1394"/>
                  </a:lnTo>
                  <a:lnTo>
                    <a:pt x="349" y="1394"/>
                  </a:lnTo>
                  <a:lnTo>
                    <a:pt x="349" y="349"/>
                  </a:lnTo>
                  <a:close/>
                  <a:moveTo>
                    <a:pt x="0" y="0"/>
                  </a:moveTo>
                  <a:lnTo>
                    <a:pt x="0" y="1774"/>
                  </a:lnTo>
                  <a:lnTo>
                    <a:pt x="1742" y="1774"/>
                  </a:lnTo>
                  <a:lnTo>
                    <a:pt x="1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5863753" y="2828179"/>
              <a:ext cx="58968" cy="58968"/>
            </a:xfrm>
            <a:custGeom>
              <a:avLst/>
              <a:gdLst/>
              <a:ahLst/>
              <a:cxnLst/>
              <a:rect l="l" t="t" r="r" b="b"/>
              <a:pathLst>
                <a:path w="1774" h="1774" extrusionOk="0">
                  <a:moveTo>
                    <a:pt x="1425" y="349"/>
                  </a:moveTo>
                  <a:lnTo>
                    <a:pt x="1425" y="1394"/>
                  </a:lnTo>
                  <a:lnTo>
                    <a:pt x="348" y="1394"/>
                  </a:lnTo>
                  <a:lnTo>
                    <a:pt x="348" y="349"/>
                  </a:lnTo>
                  <a:close/>
                  <a:moveTo>
                    <a:pt x="0" y="0"/>
                  </a:moveTo>
                  <a:lnTo>
                    <a:pt x="0" y="1774"/>
                  </a:lnTo>
                  <a:lnTo>
                    <a:pt x="1774" y="1774"/>
                  </a:lnTo>
                  <a:lnTo>
                    <a:pt x="177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5942698" y="2828179"/>
              <a:ext cx="58968" cy="58968"/>
            </a:xfrm>
            <a:custGeom>
              <a:avLst/>
              <a:gdLst/>
              <a:ahLst/>
              <a:cxnLst/>
              <a:rect l="l" t="t" r="r" b="b"/>
              <a:pathLst>
                <a:path w="1774" h="1774" extrusionOk="0">
                  <a:moveTo>
                    <a:pt x="1394" y="349"/>
                  </a:moveTo>
                  <a:lnTo>
                    <a:pt x="1394" y="1394"/>
                  </a:lnTo>
                  <a:lnTo>
                    <a:pt x="349" y="1394"/>
                  </a:lnTo>
                  <a:lnTo>
                    <a:pt x="349" y="349"/>
                  </a:lnTo>
                  <a:close/>
                  <a:moveTo>
                    <a:pt x="0" y="0"/>
                  </a:moveTo>
                  <a:lnTo>
                    <a:pt x="0" y="1774"/>
                  </a:lnTo>
                  <a:lnTo>
                    <a:pt x="1774" y="1774"/>
                  </a:lnTo>
                  <a:lnTo>
                    <a:pt x="177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a:off x="6021643" y="2828179"/>
              <a:ext cx="57937" cy="58968"/>
            </a:xfrm>
            <a:custGeom>
              <a:avLst/>
              <a:gdLst/>
              <a:ahLst/>
              <a:cxnLst/>
              <a:rect l="l" t="t" r="r" b="b"/>
              <a:pathLst>
                <a:path w="1743" h="1774" extrusionOk="0">
                  <a:moveTo>
                    <a:pt x="1394" y="349"/>
                  </a:moveTo>
                  <a:lnTo>
                    <a:pt x="1394" y="1394"/>
                  </a:lnTo>
                  <a:lnTo>
                    <a:pt x="349" y="1394"/>
                  </a:lnTo>
                  <a:lnTo>
                    <a:pt x="349" y="349"/>
                  </a:lnTo>
                  <a:close/>
                  <a:moveTo>
                    <a:pt x="0" y="0"/>
                  </a:moveTo>
                  <a:lnTo>
                    <a:pt x="0" y="1774"/>
                  </a:lnTo>
                  <a:lnTo>
                    <a:pt x="1742" y="1774"/>
                  </a:lnTo>
                  <a:lnTo>
                    <a:pt x="1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a:off x="5863753" y="2647121"/>
              <a:ext cx="145292" cy="11601"/>
            </a:xfrm>
            <a:custGeom>
              <a:avLst/>
              <a:gdLst/>
              <a:ahLst/>
              <a:cxnLst/>
              <a:rect l="l" t="t" r="r" b="b"/>
              <a:pathLst>
                <a:path w="4371" h="349" extrusionOk="0">
                  <a:moveTo>
                    <a:pt x="0" y="0"/>
                  </a:moveTo>
                  <a:lnTo>
                    <a:pt x="0" y="349"/>
                  </a:lnTo>
                  <a:lnTo>
                    <a:pt x="4370" y="349"/>
                  </a:lnTo>
                  <a:lnTo>
                    <a:pt x="437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6022707" y="2639742"/>
              <a:ext cx="23168" cy="23202"/>
            </a:xfrm>
            <a:custGeom>
              <a:avLst/>
              <a:gdLst/>
              <a:ahLst/>
              <a:cxnLst/>
              <a:rect l="l" t="t" r="r" b="b"/>
              <a:pathLst>
                <a:path w="697" h="698" extrusionOk="0">
                  <a:moveTo>
                    <a:pt x="348" y="1"/>
                  </a:moveTo>
                  <a:cubicBezTo>
                    <a:pt x="158" y="1"/>
                    <a:pt x="0" y="159"/>
                    <a:pt x="0" y="349"/>
                  </a:cubicBezTo>
                  <a:cubicBezTo>
                    <a:pt x="0" y="539"/>
                    <a:pt x="158" y="697"/>
                    <a:pt x="348" y="697"/>
                  </a:cubicBezTo>
                  <a:cubicBezTo>
                    <a:pt x="538" y="697"/>
                    <a:pt x="697" y="539"/>
                    <a:pt x="697" y="349"/>
                  </a:cubicBezTo>
                  <a:cubicBezTo>
                    <a:pt x="697" y="159"/>
                    <a:pt x="538" y="1"/>
                    <a:pt x="34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6057443" y="2639742"/>
              <a:ext cx="23168" cy="23202"/>
            </a:xfrm>
            <a:custGeom>
              <a:avLst/>
              <a:gdLst/>
              <a:ahLst/>
              <a:cxnLst/>
              <a:rect l="l" t="t" r="r" b="b"/>
              <a:pathLst>
                <a:path w="697" h="698" extrusionOk="0">
                  <a:moveTo>
                    <a:pt x="349" y="1"/>
                  </a:moveTo>
                  <a:cubicBezTo>
                    <a:pt x="158" y="1"/>
                    <a:pt x="0" y="159"/>
                    <a:pt x="0" y="349"/>
                  </a:cubicBezTo>
                  <a:cubicBezTo>
                    <a:pt x="0" y="539"/>
                    <a:pt x="158" y="697"/>
                    <a:pt x="349" y="697"/>
                  </a:cubicBezTo>
                  <a:cubicBezTo>
                    <a:pt x="539" y="697"/>
                    <a:pt x="697" y="539"/>
                    <a:pt x="697" y="349"/>
                  </a:cubicBezTo>
                  <a:cubicBezTo>
                    <a:pt x="697" y="159"/>
                    <a:pt x="539" y="1"/>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5738472" y="3003952"/>
              <a:ext cx="360056" cy="222176"/>
            </a:xfrm>
            <a:custGeom>
              <a:avLst/>
              <a:gdLst/>
              <a:ahLst/>
              <a:cxnLst/>
              <a:rect l="l" t="t" r="r" b="b"/>
              <a:pathLst>
                <a:path w="10832" h="6684" extrusionOk="0">
                  <a:moveTo>
                    <a:pt x="1647" y="286"/>
                  </a:moveTo>
                  <a:cubicBezTo>
                    <a:pt x="1584" y="983"/>
                    <a:pt x="982" y="1553"/>
                    <a:pt x="254" y="1553"/>
                  </a:cubicBezTo>
                  <a:lnTo>
                    <a:pt x="254" y="286"/>
                  </a:lnTo>
                  <a:close/>
                  <a:moveTo>
                    <a:pt x="10546" y="286"/>
                  </a:moveTo>
                  <a:lnTo>
                    <a:pt x="10546" y="1553"/>
                  </a:lnTo>
                  <a:cubicBezTo>
                    <a:pt x="9818" y="1553"/>
                    <a:pt x="9216" y="983"/>
                    <a:pt x="9184" y="286"/>
                  </a:cubicBezTo>
                  <a:close/>
                  <a:moveTo>
                    <a:pt x="5226" y="2440"/>
                  </a:moveTo>
                  <a:cubicBezTo>
                    <a:pt x="5036" y="2471"/>
                    <a:pt x="4941" y="2566"/>
                    <a:pt x="4941" y="2725"/>
                  </a:cubicBezTo>
                  <a:cubicBezTo>
                    <a:pt x="4941" y="2820"/>
                    <a:pt x="5036" y="2883"/>
                    <a:pt x="5226" y="2946"/>
                  </a:cubicBezTo>
                  <a:lnTo>
                    <a:pt x="5226" y="2440"/>
                  </a:lnTo>
                  <a:close/>
                  <a:moveTo>
                    <a:pt x="5606" y="3706"/>
                  </a:moveTo>
                  <a:lnTo>
                    <a:pt x="5606" y="4245"/>
                  </a:lnTo>
                  <a:cubicBezTo>
                    <a:pt x="5828" y="4213"/>
                    <a:pt x="5923" y="4086"/>
                    <a:pt x="5923" y="3960"/>
                  </a:cubicBezTo>
                  <a:cubicBezTo>
                    <a:pt x="5923" y="3833"/>
                    <a:pt x="5796" y="3770"/>
                    <a:pt x="5606" y="3706"/>
                  </a:cubicBezTo>
                  <a:close/>
                  <a:moveTo>
                    <a:pt x="5416" y="1521"/>
                  </a:moveTo>
                  <a:cubicBezTo>
                    <a:pt x="5543" y="1521"/>
                    <a:pt x="5606" y="1616"/>
                    <a:pt x="5606" y="1711"/>
                  </a:cubicBezTo>
                  <a:lnTo>
                    <a:pt x="5606" y="1933"/>
                  </a:lnTo>
                  <a:cubicBezTo>
                    <a:pt x="5859" y="1964"/>
                    <a:pt x="6208" y="2059"/>
                    <a:pt x="6334" y="2249"/>
                  </a:cubicBezTo>
                  <a:cubicBezTo>
                    <a:pt x="6366" y="2281"/>
                    <a:pt x="6366" y="2313"/>
                    <a:pt x="6366" y="2376"/>
                  </a:cubicBezTo>
                  <a:cubicBezTo>
                    <a:pt x="6366" y="2535"/>
                    <a:pt x="6239" y="2630"/>
                    <a:pt x="6081" y="2630"/>
                  </a:cubicBezTo>
                  <a:lnTo>
                    <a:pt x="6018" y="2630"/>
                  </a:lnTo>
                  <a:cubicBezTo>
                    <a:pt x="5891" y="2598"/>
                    <a:pt x="5733" y="2503"/>
                    <a:pt x="5606" y="2471"/>
                  </a:cubicBezTo>
                  <a:lnTo>
                    <a:pt x="5606" y="3041"/>
                  </a:lnTo>
                  <a:cubicBezTo>
                    <a:pt x="6049" y="3168"/>
                    <a:pt x="6524" y="3326"/>
                    <a:pt x="6524" y="3896"/>
                  </a:cubicBezTo>
                  <a:cubicBezTo>
                    <a:pt x="6524" y="4371"/>
                    <a:pt x="6208" y="4720"/>
                    <a:pt x="5606" y="4783"/>
                  </a:cubicBezTo>
                  <a:lnTo>
                    <a:pt x="5606" y="5005"/>
                  </a:lnTo>
                  <a:cubicBezTo>
                    <a:pt x="5606" y="5100"/>
                    <a:pt x="5543" y="5195"/>
                    <a:pt x="5416" y="5195"/>
                  </a:cubicBezTo>
                  <a:cubicBezTo>
                    <a:pt x="5321" y="5195"/>
                    <a:pt x="5226" y="5100"/>
                    <a:pt x="5226" y="5005"/>
                  </a:cubicBezTo>
                  <a:lnTo>
                    <a:pt x="5226" y="4783"/>
                  </a:lnTo>
                  <a:cubicBezTo>
                    <a:pt x="4877" y="4751"/>
                    <a:pt x="4466" y="4625"/>
                    <a:pt x="4339" y="4435"/>
                  </a:cubicBezTo>
                  <a:cubicBezTo>
                    <a:pt x="4339" y="4371"/>
                    <a:pt x="4307" y="4340"/>
                    <a:pt x="4307" y="4276"/>
                  </a:cubicBezTo>
                  <a:cubicBezTo>
                    <a:pt x="4307" y="4118"/>
                    <a:pt x="4434" y="4023"/>
                    <a:pt x="4592" y="4023"/>
                  </a:cubicBezTo>
                  <a:cubicBezTo>
                    <a:pt x="4624" y="4023"/>
                    <a:pt x="4687" y="4023"/>
                    <a:pt x="4751" y="4055"/>
                  </a:cubicBezTo>
                  <a:cubicBezTo>
                    <a:pt x="4877" y="4150"/>
                    <a:pt x="5036" y="4213"/>
                    <a:pt x="5226" y="4245"/>
                  </a:cubicBezTo>
                  <a:lnTo>
                    <a:pt x="5226" y="3580"/>
                  </a:lnTo>
                  <a:cubicBezTo>
                    <a:pt x="4782" y="3485"/>
                    <a:pt x="4339" y="3326"/>
                    <a:pt x="4339" y="2756"/>
                  </a:cubicBezTo>
                  <a:cubicBezTo>
                    <a:pt x="4339" y="2344"/>
                    <a:pt x="4656" y="1996"/>
                    <a:pt x="5226" y="1933"/>
                  </a:cubicBezTo>
                  <a:lnTo>
                    <a:pt x="5226" y="1711"/>
                  </a:lnTo>
                  <a:cubicBezTo>
                    <a:pt x="5226" y="1616"/>
                    <a:pt x="5321" y="1521"/>
                    <a:pt x="5416" y="1521"/>
                  </a:cubicBezTo>
                  <a:close/>
                  <a:moveTo>
                    <a:pt x="5416" y="1141"/>
                  </a:moveTo>
                  <a:cubicBezTo>
                    <a:pt x="5131" y="1173"/>
                    <a:pt x="4909" y="1363"/>
                    <a:pt x="4877" y="1648"/>
                  </a:cubicBezTo>
                  <a:cubicBezTo>
                    <a:pt x="4339" y="1806"/>
                    <a:pt x="3959" y="2218"/>
                    <a:pt x="3959" y="2756"/>
                  </a:cubicBezTo>
                  <a:cubicBezTo>
                    <a:pt x="3959" y="3231"/>
                    <a:pt x="4181" y="3485"/>
                    <a:pt x="4434" y="3675"/>
                  </a:cubicBezTo>
                  <a:cubicBezTo>
                    <a:pt x="4181" y="3738"/>
                    <a:pt x="3959" y="3991"/>
                    <a:pt x="3959" y="4276"/>
                  </a:cubicBezTo>
                  <a:cubicBezTo>
                    <a:pt x="3959" y="4403"/>
                    <a:pt x="3991" y="4498"/>
                    <a:pt x="4054" y="4593"/>
                  </a:cubicBezTo>
                  <a:cubicBezTo>
                    <a:pt x="4212" y="4878"/>
                    <a:pt x="4592" y="5005"/>
                    <a:pt x="4877" y="5068"/>
                  </a:cubicBezTo>
                  <a:cubicBezTo>
                    <a:pt x="4909" y="5321"/>
                    <a:pt x="5131" y="5543"/>
                    <a:pt x="5416" y="5543"/>
                  </a:cubicBezTo>
                  <a:cubicBezTo>
                    <a:pt x="5701" y="5543"/>
                    <a:pt x="5923" y="5321"/>
                    <a:pt x="5954" y="5068"/>
                  </a:cubicBezTo>
                  <a:cubicBezTo>
                    <a:pt x="6524" y="4910"/>
                    <a:pt x="6873" y="4466"/>
                    <a:pt x="6873" y="3896"/>
                  </a:cubicBezTo>
                  <a:cubicBezTo>
                    <a:pt x="6873" y="3390"/>
                    <a:pt x="6619" y="3105"/>
                    <a:pt x="6334" y="2946"/>
                  </a:cubicBezTo>
                  <a:cubicBezTo>
                    <a:pt x="6556" y="2851"/>
                    <a:pt x="6746" y="2630"/>
                    <a:pt x="6746" y="2376"/>
                  </a:cubicBezTo>
                  <a:cubicBezTo>
                    <a:pt x="6746" y="2249"/>
                    <a:pt x="6683" y="2154"/>
                    <a:pt x="6619" y="2028"/>
                  </a:cubicBezTo>
                  <a:cubicBezTo>
                    <a:pt x="6493" y="1806"/>
                    <a:pt x="6208" y="1711"/>
                    <a:pt x="5954" y="1648"/>
                  </a:cubicBezTo>
                  <a:cubicBezTo>
                    <a:pt x="5923" y="1363"/>
                    <a:pt x="5701" y="1141"/>
                    <a:pt x="5416" y="1141"/>
                  </a:cubicBezTo>
                  <a:close/>
                  <a:moveTo>
                    <a:pt x="8836" y="381"/>
                  </a:moveTo>
                  <a:cubicBezTo>
                    <a:pt x="8931" y="1204"/>
                    <a:pt x="9628" y="1869"/>
                    <a:pt x="10451" y="1901"/>
                  </a:cubicBezTo>
                  <a:lnTo>
                    <a:pt x="10451" y="4688"/>
                  </a:lnTo>
                  <a:cubicBezTo>
                    <a:pt x="9564" y="4720"/>
                    <a:pt x="8868" y="5448"/>
                    <a:pt x="8804" y="6303"/>
                  </a:cubicBezTo>
                  <a:lnTo>
                    <a:pt x="1996" y="6303"/>
                  </a:lnTo>
                  <a:cubicBezTo>
                    <a:pt x="1964" y="5448"/>
                    <a:pt x="1236" y="4720"/>
                    <a:pt x="380" y="4688"/>
                  </a:cubicBezTo>
                  <a:lnTo>
                    <a:pt x="380" y="1901"/>
                  </a:lnTo>
                  <a:cubicBezTo>
                    <a:pt x="1204" y="1838"/>
                    <a:pt x="1901" y="1204"/>
                    <a:pt x="1996" y="381"/>
                  </a:cubicBezTo>
                  <a:close/>
                  <a:moveTo>
                    <a:pt x="254" y="5036"/>
                  </a:moveTo>
                  <a:cubicBezTo>
                    <a:pt x="1045" y="5036"/>
                    <a:pt x="1647" y="5670"/>
                    <a:pt x="1647" y="6430"/>
                  </a:cubicBezTo>
                  <a:lnTo>
                    <a:pt x="254" y="6430"/>
                  </a:lnTo>
                  <a:lnTo>
                    <a:pt x="254" y="5036"/>
                  </a:lnTo>
                  <a:close/>
                  <a:moveTo>
                    <a:pt x="10546" y="5036"/>
                  </a:moveTo>
                  <a:lnTo>
                    <a:pt x="10546" y="6430"/>
                  </a:lnTo>
                  <a:lnTo>
                    <a:pt x="9153" y="6430"/>
                  </a:lnTo>
                  <a:cubicBezTo>
                    <a:pt x="9153" y="5670"/>
                    <a:pt x="9786" y="5036"/>
                    <a:pt x="10546" y="5036"/>
                  </a:cubicBezTo>
                  <a:close/>
                  <a:moveTo>
                    <a:pt x="0" y="1"/>
                  </a:moveTo>
                  <a:lnTo>
                    <a:pt x="0" y="6683"/>
                  </a:lnTo>
                  <a:lnTo>
                    <a:pt x="10831" y="6683"/>
                  </a:lnTo>
                  <a:lnTo>
                    <a:pt x="1083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6209017" y="2851347"/>
              <a:ext cx="415832" cy="256879"/>
            </a:xfrm>
            <a:custGeom>
              <a:avLst/>
              <a:gdLst/>
              <a:ahLst/>
              <a:cxnLst/>
              <a:rect l="l" t="t" r="r" b="b"/>
              <a:pathLst>
                <a:path w="12510" h="7728" extrusionOk="0">
                  <a:moveTo>
                    <a:pt x="0" y="0"/>
                  </a:moveTo>
                  <a:lnTo>
                    <a:pt x="0" y="7727"/>
                  </a:lnTo>
                  <a:lnTo>
                    <a:pt x="1077" y="7727"/>
                  </a:lnTo>
                  <a:lnTo>
                    <a:pt x="1077" y="0"/>
                  </a:lnTo>
                  <a:close/>
                  <a:moveTo>
                    <a:pt x="1172" y="0"/>
                  </a:moveTo>
                  <a:lnTo>
                    <a:pt x="1172" y="7727"/>
                  </a:lnTo>
                  <a:lnTo>
                    <a:pt x="1299" y="7727"/>
                  </a:lnTo>
                  <a:lnTo>
                    <a:pt x="1299" y="0"/>
                  </a:lnTo>
                  <a:close/>
                  <a:moveTo>
                    <a:pt x="1489" y="0"/>
                  </a:moveTo>
                  <a:lnTo>
                    <a:pt x="1489" y="7727"/>
                  </a:lnTo>
                  <a:lnTo>
                    <a:pt x="2566" y="7727"/>
                  </a:lnTo>
                  <a:lnTo>
                    <a:pt x="2566" y="0"/>
                  </a:lnTo>
                  <a:close/>
                  <a:moveTo>
                    <a:pt x="3104" y="0"/>
                  </a:moveTo>
                  <a:lnTo>
                    <a:pt x="3104" y="7727"/>
                  </a:lnTo>
                  <a:lnTo>
                    <a:pt x="3199" y="7727"/>
                  </a:lnTo>
                  <a:lnTo>
                    <a:pt x="3199" y="0"/>
                  </a:lnTo>
                  <a:close/>
                  <a:moveTo>
                    <a:pt x="3357" y="0"/>
                  </a:moveTo>
                  <a:lnTo>
                    <a:pt x="3357" y="7727"/>
                  </a:lnTo>
                  <a:lnTo>
                    <a:pt x="3579" y="7727"/>
                  </a:lnTo>
                  <a:lnTo>
                    <a:pt x="3579" y="0"/>
                  </a:lnTo>
                  <a:close/>
                  <a:moveTo>
                    <a:pt x="4117" y="0"/>
                  </a:moveTo>
                  <a:lnTo>
                    <a:pt x="4117" y="7727"/>
                  </a:lnTo>
                  <a:lnTo>
                    <a:pt x="4307" y="7727"/>
                  </a:lnTo>
                  <a:lnTo>
                    <a:pt x="4307" y="0"/>
                  </a:lnTo>
                  <a:close/>
                  <a:moveTo>
                    <a:pt x="4593" y="0"/>
                  </a:moveTo>
                  <a:lnTo>
                    <a:pt x="4593" y="7727"/>
                  </a:lnTo>
                  <a:lnTo>
                    <a:pt x="5669" y="7727"/>
                  </a:lnTo>
                  <a:lnTo>
                    <a:pt x="5669" y="0"/>
                  </a:lnTo>
                  <a:close/>
                  <a:moveTo>
                    <a:pt x="6144" y="0"/>
                  </a:moveTo>
                  <a:lnTo>
                    <a:pt x="6144" y="7727"/>
                  </a:lnTo>
                  <a:lnTo>
                    <a:pt x="6334" y="7727"/>
                  </a:lnTo>
                  <a:lnTo>
                    <a:pt x="6334" y="0"/>
                  </a:lnTo>
                  <a:close/>
                  <a:moveTo>
                    <a:pt x="6651" y="0"/>
                  </a:moveTo>
                  <a:lnTo>
                    <a:pt x="6651" y="7727"/>
                  </a:lnTo>
                  <a:lnTo>
                    <a:pt x="6746" y="7727"/>
                  </a:lnTo>
                  <a:lnTo>
                    <a:pt x="6746" y="0"/>
                  </a:lnTo>
                  <a:close/>
                  <a:moveTo>
                    <a:pt x="6999" y="0"/>
                  </a:moveTo>
                  <a:lnTo>
                    <a:pt x="6999" y="7727"/>
                  </a:lnTo>
                  <a:lnTo>
                    <a:pt x="7189" y="7727"/>
                  </a:lnTo>
                  <a:lnTo>
                    <a:pt x="7189" y="0"/>
                  </a:lnTo>
                  <a:close/>
                  <a:moveTo>
                    <a:pt x="7664" y="0"/>
                  </a:moveTo>
                  <a:lnTo>
                    <a:pt x="7664" y="7727"/>
                  </a:lnTo>
                  <a:lnTo>
                    <a:pt x="9121" y="7727"/>
                  </a:lnTo>
                  <a:lnTo>
                    <a:pt x="9121" y="0"/>
                  </a:lnTo>
                  <a:close/>
                  <a:moveTo>
                    <a:pt x="9596" y="0"/>
                  </a:moveTo>
                  <a:lnTo>
                    <a:pt x="9596" y="7727"/>
                  </a:lnTo>
                  <a:lnTo>
                    <a:pt x="9691" y="7727"/>
                  </a:lnTo>
                  <a:lnTo>
                    <a:pt x="9691" y="0"/>
                  </a:lnTo>
                  <a:close/>
                  <a:moveTo>
                    <a:pt x="9786" y="0"/>
                  </a:moveTo>
                  <a:lnTo>
                    <a:pt x="9786" y="7727"/>
                  </a:lnTo>
                  <a:lnTo>
                    <a:pt x="10008" y="7727"/>
                  </a:lnTo>
                  <a:lnTo>
                    <a:pt x="10008" y="0"/>
                  </a:lnTo>
                  <a:close/>
                  <a:moveTo>
                    <a:pt x="10325" y="0"/>
                  </a:moveTo>
                  <a:lnTo>
                    <a:pt x="10325" y="7727"/>
                  </a:lnTo>
                  <a:lnTo>
                    <a:pt x="11940" y="7727"/>
                  </a:lnTo>
                  <a:lnTo>
                    <a:pt x="11940" y="0"/>
                  </a:lnTo>
                  <a:close/>
                  <a:moveTo>
                    <a:pt x="12288" y="0"/>
                  </a:moveTo>
                  <a:lnTo>
                    <a:pt x="12288" y="7727"/>
                  </a:lnTo>
                  <a:lnTo>
                    <a:pt x="12510" y="7727"/>
                  </a:lnTo>
                  <a:lnTo>
                    <a:pt x="1251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6197449" y="3555570"/>
              <a:ext cx="49494" cy="64253"/>
            </a:xfrm>
            <a:custGeom>
              <a:avLst/>
              <a:gdLst/>
              <a:ahLst/>
              <a:cxnLst/>
              <a:rect l="l" t="t" r="r" b="b"/>
              <a:pathLst>
                <a:path w="1489" h="1933" extrusionOk="0">
                  <a:moveTo>
                    <a:pt x="1172" y="0"/>
                  </a:moveTo>
                  <a:cubicBezTo>
                    <a:pt x="919" y="634"/>
                    <a:pt x="507" y="1204"/>
                    <a:pt x="0" y="1679"/>
                  </a:cubicBezTo>
                  <a:lnTo>
                    <a:pt x="253" y="1932"/>
                  </a:lnTo>
                  <a:cubicBezTo>
                    <a:pt x="792" y="1457"/>
                    <a:pt x="1204" y="824"/>
                    <a:pt x="1489" y="159"/>
                  </a:cubicBezTo>
                  <a:lnTo>
                    <a:pt x="117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6237437" y="3439762"/>
              <a:ext cx="22138" cy="63222"/>
            </a:xfrm>
            <a:custGeom>
              <a:avLst/>
              <a:gdLst/>
              <a:ahLst/>
              <a:cxnLst/>
              <a:rect l="l" t="t" r="r" b="b"/>
              <a:pathLst>
                <a:path w="666" h="1902" extrusionOk="0">
                  <a:moveTo>
                    <a:pt x="349" y="1"/>
                  </a:moveTo>
                  <a:lnTo>
                    <a:pt x="1" y="128"/>
                  </a:lnTo>
                  <a:cubicBezTo>
                    <a:pt x="222" y="634"/>
                    <a:pt x="317" y="1173"/>
                    <a:pt x="317" y="1743"/>
                  </a:cubicBezTo>
                  <a:cubicBezTo>
                    <a:pt x="317" y="1806"/>
                    <a:pt x="317" y="1838"/>
                    <a:pt x="317" y="1869"/>
                  </a:cubicBezTo>
                  <a:lnTo>
                    <a:pt x="666" y="1901"/>
                  </a:lnTo>
                  <a:cubicBezTo>
                    <a:pt x="666" y="1838"/>
                    <a:pt x="666" y="1806"/>
                    <a:pt x="666" y="1743"/>
                  </a:cubicBezTo>
                  <a:cubicBezTo>
                    <a:pt x="666" y="1141"/>
                    <a:pt x="571" y="539"/>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6222712" y="3408184"/>
              <a:ext cx="15822" cy="14792"/>
            </a:xfrm>
            <a:custGeom>
              <a:avLst/>
              <a:gdLst/>
              <a:ahLst/>
              <a:cxnLst/>
              <a:rect l="l" t="t" r="r" b="b"/>
              <a:pathLst>
                <a:path w="476" h="445" extrusionOk="0">
                  <a:moveTo>
                    <a:pt x="317" y="1"/>
                  </a:moveTo>
                  <a:lnTo>
                    <a:pt x="0" y="191"/>
                  </a:lnTo>
                  <a:cubicBezTo>
                    <a:pt x="64" y="286"/>
                    <a:pt x="95" y="349"/>
                    <a:pt x="159" y="444"/>
                  </a:cubicBezTo>
                  <a:lnTo>
                    <a:pt x="475" y="254"/>
                  </a:lnTo>
                  <a:cubicBezTo>
                    <a:pt x="412" y="191"/>
                    <a:pt x="349" y="96"/>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6164808" y="3351343"/>
              <a:ext cx="68441" cy="63189"/>
            </a:xfrm>
            <a:custGeom>
              <a:avLst/>
              <a:gdLst/>
              <a:ahLst/>
              <a:cxnLst/>
              <a:rect l="l" t="t" r="r" b="b"/>
              <a:pathLst>
                <a:path w="2059" h="1901" extrusionOk="0">
                  <a:moveTo>
                    <a:pt x="159" y="1"/>
                  </a:moveTo>
                  <a:lnTo>
                    <a:pt x="0" y="317"/>
                  </a:lnTo>
                  <a:cubicBezTo>
                    <a:pt x="697" y="666"/>
                    <a:pt x="1299" y="1236"/>
                    <a:pt x="1742" y="1901"/>
                  </a:cubicBezTo>
                  <a:lnTo>
                    <a:pt x="2059" y="1711"/>
                  </a:lnTo>
                  <a:cubicBezTo>
                    <a:pt x="1584" y="982"/>
                    <a:pt x="919" y="38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5995317" y="3340840"/>
              <a:ext cx="49528" cy="33705"/>
            </a:xfrm>
            <a:custGeom>
              <a:avLst/>
              <a:gdLst/>
              <a:ahLst/>
              <a:cxnLst/>
              <a:rect l="l" t="t" r="r" b="b"/>
              <a:pathLst>
                <a:path w="1490" h="1014" extrusionOk="0">
                  <a:moveTo>
                    <a:pt x="1394" y="0"/>
                  </a:moveTo>
                  <a:cubicBezTo>
                    <a:pt x="887" y="190"/>
                    <a:pt x="412" y="412"/>
                    <a:pt x="1" y="728"/>
                  </a:cubicBezTo>
                  <a:lnTo>
                    <a:pt x="222" y="1013"/>
                  </a:lnTo>
                  <a:cubicBezTo>
                    <a:pt x="602" y="728"/>
                    <a:pt x="1046" y="507"/>
                    <a:pt x="1489" y="348"/>
                  </a:cubicBezTo>
                  <a:lnTo>
                    <a:pt x="139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a:off x="5953202" y="3365038"/>
              <a:ext cx="49528" cy="53716"/>
            </a:xfrm>
            <a:custGeom>
              <a:avLst/>
              <a:gdLst/>
              <a:ahLst/>
              <a:cxnLst/>
              <a:rect l="l" t="t" r="r" b="b"/>
              <a:pathLst>
                <a:path w="1490" h="1616" extrusionOk="0">
                  <a:moveTo>
                    <a:pt x="1268" y="0"/>
                  </a:moveTo>
                  <a:cubicBezTo>
                    <a:pt x="761" y="380"/>
                    <a:pt x="318" y="855"/>
                    <a:pt x="1" y="1426"/>
                  </a:cubicBezTo>
                  <a:lnTo>
                    <a:pt x="286" y="1616"/>
                  </a:lnTo>
                  <a:cubicBezTo>
                    <a:pt x="603" y="1077"/>
                    <a:pt x="1014" y="634"/>
                    <a:pt x="1489" y="285"/>
                  </a:cubicBezTo>
                  <a:lnTo>
                    <a:pt x="126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5947950" y="3412405"/>
              <a:ext cx="14759" cy="12664"/>
            </a:xfrm>
            <a:custGeom>
              <a:avLst/>
              <a:gdLst/>
              <a:ahLst/>
              <a:cxnLst/>
              <a:rect l="l" t="t" r="r" b="b"/>
              <a:pathLst>
                <a:path w="444" h="381" extrusionOk="0">
                  <a:moveTo>
                    <a:pt x="127" y="1"/>
                  </a:moveTo>
                  <a:cubicBezTo>
                    <a:pt x="96" y="64"/>
                    <a:pt x="64" y="127"/>
                    <a:pt x="1" y="222"/>
                  </a:cubicBezTo>
                  <a:lnTo>
                    <a:pt x="317" y="381"/>
                  </a:lnTo>
                  <a:cubicBezTo>
                    <a:pt x="381" y="317"/>
                    <a:pt x="412" y="254"/>
                    <a:pt x="444" y="159"/>
                  </a:cubicBezTo>
                  <a:lnTo>
                    <a:pt x="12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5929003" y="3450299"/>
              <a:ext cx="17916" cy="61095"/>
            </a:xfrm>
            <a:custGeom>
              <a:avLst/>
              <a:gdLst/>
              <a:ahLst/>
              <a:cxnLst/>
              <a:rect l="l" t="t" r="r" b="b"/>
              <a:pathLst>
                <a:path w="539" h="1838" extrusionOk="0">
                  <a:moveTo>
                    <a:pt x="191" y="1"/>
                  </a:moveTo>
                  <a:cubicBezTo>
                    <a:pt x="64" y="476"/>
                    <a:pt x="1" y="951"/>
                    <a:pt x="1" y="1426"/>
                  </a:cubicBezTo>
                  <a:cubicBezTo>
                    <a:pt x="1" y="1584"/>
                    <a:pt x="1" y="1711"/>
                    <a:pt x="1" y="1837"/>
                  </a:cubicBezTo>
                  <a:lnTo>
                    <a:pt x="381" y="1806"/>
                  </a:lnTo>
                  <a:cubicBezTo>
                    <a:pt x="349" y="1679"/>
                    <a:pt x="349" y="1552"/>
                    <a:pt x="349" y="1426"/>
                  </a:cubicBezTo>
                  <a:cubicBezTo>
                    <a:pt x="349" y="982"/>
                    <a:pt x="412" y="539"/>
                    <a:pt x="539" y="96"/>
                  </a:cubicBezTo>
                  <a:lnTo>
                    <a:pt x="19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5933225" y="3532402"/>
              <a:ext cx="34769" cy="60031"/>
            </a:xfrm>
            <a:custGeom>
              <a:avLst/>
              <a:gdLst/>
              <a:ahLst/>
              <a:cxnLst/>
              <a:rect l="l" t="t" r="r" b="b"/>
              <a:pathLst>
                <a:path w="1046" h="1806" extrusionOk="0">
                  <a:moveTo>
                    <a:pt x="349" y="1"/>
                  </a:moveTo>
                  <a:lnTo>
                    <a:pt x="0" y="64"/>
                  </a:lnTo>
                  <a:cubicBezTo>
                    <a:pt x="127" y="697"/>
                    <a:pt x="380" y="1268"/>
                    <a:pt x="760" y="1806"/>
                  </a:cubicBezTo>
                  <a:lnTo>
                    <a:pt x="1045" y="1584"/>
                  </a:lnTo>
                  <a:cubicBezTo>
                    <a:pt x="697" y="1109"/>
                    <a:pt x="475" y="571"/>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6154271" y="3397680"/>
              <a:ext cx="60031" cy="170554"/>
            </a:xfrm>
            <a:custGeom>
              <a:avLst/>
              <a:gdLst/>
              <a:ahLst/>
              <a:cxnLst/>
              <a:rect l="l" t="t" r="r" b="b"/>
              <a:pathLst>
                <a:path w="1806" h="5131" extrusionOk="0">
                  <a:moveTo>
                    <a:pt x="222" y="0"/>
                  </a:moveTo>
                  <a:lnTo>
                    <a:pt x="1" y="317"/>
                  </a:lnTo>
                  <a:cubicBezTo>
                    <a:pt x="919" y="919"/>
                    <a:pt x="1457" y="1932"/>
                    <a:pt x="1457" y="3009"/>
                  </a:cubicBezTo>
                  <a:cubicBezTo>
                    <a:pt x="1457" y="3705"/>
                    <a:pt x="1236" y="4370"/>
                    <a:pt x="824" y="4941"/>
                  </a:cubicBezTo>
                  <a:lnTo>
                    <a:pt x="1141" y="5131"/>
                  </a:lnTo>
                  <a:cubicBezTo>
                    <a:pt x="1584" y="4529"/>
                    <a:pt x="1806" y="3800"/>
                    <a:pt x="1806" y="3009"/>
                  </a:cubicBezTo>
                  <a:cubicBezTo>
                    <a:pt x="1806" y="1805"/>
                    <a:pt x="1204" y="697"/>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6070074" y="3377670"/>
              <a:ext cx="91609" cy="30548"/>
            </a:xfrm>
            <a:custGeom>
              <a:avLst/>
              <a:gdLst/>
              <a:ahLst/>
              <a:cxnLst/>
              <a:rect l="l" t="t" r="r" b="b"/>
              <a:pathLst>
                <a:path w="2756" h="919" extrusionOk="0">
                  <a:moveTo>
                    <a:pt x="729" y="0"/>
                  </a:moveTo>
                  <a:cubicBezTo>
                    <a:pt x="475" y="0"/>
                    <a:pt x="222" y="32"/>
                    <a:pt x="0" y="64"/>
                  </a:cubicBezTo>
                  <a:lnTo>
                    <a:pt x="64" y="412"/>
                  </a:lnTo>
                  <a:cubicBezTo>
                    <a:pt x="285" y="380"/>
                    <a:pt x="507" y="349"/>
                    <a:pt x="729" y="349"/>
                  </a:cubicBezTo>
                  <a:cubicBezTo>
                    <a:pt x="1362" y="349"/>
                    <a:pt x="1995" y="539"/>
                    <a:pt x="2565" y="919"/>
                  </a:cubicBezTo>
                  <a:lnTo>
                    <a:pt x="2755" y="602"/>
                  </a:lnTo>
                  <a:cubicBezTo>
                    <a:pt x="2154" y="190"/>
                    <a:pt x="1457" y="0"/>
                    <a:pt x="7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a:off x="6034274" y="3379764"/>
              <a:ext cx="37927" cy="23202"/>
            </a:xfrm>
            <a:custGeom>
              <a:avLst/>
              <a:gdLst/>
              <a:ahLst/>
              <a:cxnLst/>
              <a:rect l="l" t="t" r="r" b="b"/>
              <a:pathLst>
                <a:path w="1141" h="698" extrusionOk="0">
                  <a:moveTo>
                    <a:pt x="1077" y="1"/>
                  </a:moveTo>
                  <a:cubicBezTo>
                    <a:pt x="697" y="64"/>
                    <a:pt x="349" y="222"/>
                    <a:pt x="0" y="412"/>
                  </a:cubicBezTo>
                  <a:lnTo>
                    <a:pt x="190" y="698"/>
                  </a:lnTo>
                  <a:cubicBezTo>
                    <a:pt x="475" y="539"/>
                    <a:pt x="792" y="412"/>
                    <a:pt x="1141" y="349"/>
                  </a:cubicBezTo>
                  <a:lnTo>
                    <a:pt x="107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5973212" y="3416627"/>
              <a:ext cx="40054" cy="128439"/>
            </a:xfrm>
            <a:custGeom>
              <a:avLst/>
              <a:gdLst/>
              <a:ahLst/>
              <a:cxnLst/>
              <a:rect l="l" t="t" r="r" b="b"/>
              <a:pathLst>
                <a:path w="1205" h="3864" extrusionOk="0">
                  <a:moveTo>
                    <a:pt x="951" y="0"/>
                  </a:moveTo>
                  <a:cubicBezTo>
                    <a:pt x="349" y="665"/>
                    <a:pt x="1" y="1552"/>
                    <a:pt x="1" y="2439"/>
                  </a:cubicBezTo>
                  <a:cubicBezTo>
                    <a:pt x="1" y="2945"/>
                    <a:pt x="96" y="3420"/>
                    <a:pt x="286" y="3864"/>
                  </a:cubicBezTo>
                  <a:lnTo>
                    <a:pt x="634" y="3737"/>
                  </a:lnTo>
                  <a:cubicBezTo>
                    <a:pt x="444" y="3325"/>
                    <a:pt x="349" y="2882"/>
                    <a:pt x="349" y="2439"/>
                  </a:cubicBezTo>
                  <a:cubicBezTo>
                    <a:pt x="349" y="1615"/>
                    <a:pt x="666" y="855"/>
                    <a:pt x="1204" y="254"/>
                  </a:cubicBezTo>
                  <a:lnTo>
                    <a:pt x="95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6138482" y="3446077"/>
              <a:ext cx="29517" cy="51622"/>
            </a:xfrm>
            <a:custGeom>
              <a:avLst/>
              <a:gdLst/>
              <a:ahLst/>
              <a:cxnLst/>
              <a:rect l="l" t="t" r="r" b="b"/>
              <a:pathLst>
                <a:path w="888" h="1553" extrusionOk="0">
                  <a:moveTo>
                    <a:pt x="222" y="1"/>
                  </a:moveTo>
                  <a:lnTo>
                    <a:pt x="1" y="254"/>
                  </a:lnTo>
                  <a:cubicBezTo>
                    <a:pt x="349" y="603"/>
                    <a:pt x="539" y="1078"/>
                    <a:pt x="539" y="1553"/>
                  </a:cubicBezTo>
                  <a:lnTo>
                    <a:pt x="887" y="1553"/>
                  </a:lnTo>
                  <a:cubicBezTo>
                    <a:pt x="887" y="983"/>
                    <a:pt x="666" y="413"/>
                    <a:pt x="22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6020579" y="3423973"/>
              <a:ext cx="69505" cy="107432"/>
            </a:xfrm>
            <a:custGeom>
              <a:avLst/>
              <a:gdLst/>
              <a:ahLst/>
              <a:cxnLst/>
              <a:rect l="l" t="t" r="r" b="b"/>
              <a:pathLst>
                <a:path w="2091" h="3232" extrusionOk="0">
                  <a:moveTo>
                    <a:pt x="2091" y="1"/>
                  </a:moveTo>
                  <a:cubicBezTo>
                    <a:pt x="919" y="64"/>
                    <a:pt x="1" y="1046"/>
                    <a:pt x="1" y="2218"/>
                  </a:cubicBezTo>
                  <a:cubicBezTo>
                    <a:pt x="1" y="2566"/>
                    <a:pt x="64" y="2946"/>
                    <a:pt x="222" y="3231"/>
                  </a:cubicBezTo>
                  <a:lnTo>
                    <a:pt x="539" y="3073"/>
                  </a:lnTo>
                  <a:cubicBezTo>
                    <a:pt x="412" y="2819"/>
                    <a:pt x="349" y="2534"/>
                    <a:pt x="349" y="2218"/>
                  </a:cubicBezTo>
                  <a:cubicBezTo>
                    <a:pt x="349" y="1236"/>
                    <a:pt x="1109" y="413"/>
                    <a:pt x="2091" y="349"/>
                  </a:cubicBezTo>
                  <a:lnTo>
                    <a:pt x="209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p:nvPr/>
          </p:nvSpPr>
          <p:spPr>
            <a:xfrm>
              <a:off x="6060600" y="3591370"/>
              <a:ext cx="48431" cy="64253"/>
            </a:xfrm>
            <a:custGeom>
              <a:avLst/>
              <a:gdLst/>
              <a:ahLst/>
              <a:cxnLst/>
              <a:rect l="l" t="t" r="r" b="b"/>
              <a:pathLst>
                <a:path w="1457" h="1933" extrusionOk="0">
                  <a:moveTo>
                    <a:pt x="1140" y="0"/>
                  </a:moveTo>
                  <a:cubicBezTo>
                    <a:pt x="824" y="634"/>
                    <a:pt x="444" y="1172"/>
                    <a:pt x="0" y="1679"/>
                  </a:cubicBezTo>
                  <a:lnTo>
                    <a:pt x="254" y="1932"/>
                  </a:lnTo>
                  <a:cubicBezTo>
                    <a:pt x="729" y="1394"/>
                    <a:pt x="1140" y="824"/>
                    <a:pt x="1457" y="159"/>
                  </a:cubicBezTo>
                  <a:lnTo>
                    <a:pt x="11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5"/>
            <p:cNvSpPr/>
            <p:nvPr/>
          </p:nvSpPr>
          <p:spPr>
            <a:xfrm>
              <a:off x="5979528" y="3461866"/>
              <a:ext cx="151608" cy="163208"/>
            </a:xfrm>
            <a:custGeom>
              <a:avLst/>
              <a:gdLst/>
              <a:ahLst/>
              <a:cxnLst/>
              <a:rect l="l" t="t" r="r" b="b"/>
              <a:pathLst>
                <a:path w="4561" h="4910" extrusionOk="0">
                  <a:moveTo>
                    <a:pt x="3453" y="1"/>
                  </a:moveTo>
                  <a:cubicBezTo>
                    <a:pt x="2819" y="1"/>
                    <a:pt x="2344" y="476"/>
                    <a:pt x="2344" y="1109"/>
                  </a:cubicBezTo>
                  <a:cubicBezTo>
                    <a:pt x="2344" y="1204"/>
                    <a:pt x="2534" y="3516"/>
                    <a:pt x="1" y="4593"/>
                  </a:cubicBezTo>
                  <a:lnTo>
                    <a:pt x="127" y="4910"/>
                  </a:lnTo>
                  <a:cubicBezTo>
                    <a:pt x="2914" y="3738"/>
                    <a:pt x="2693" y="1109"/>
                    <a:pt x="2693" y="1078"/>
                  </a:cubicBezTo>
                  <a:cubicBezTo>
                    <a:pt x="2693" y="666"/>
                    <a:pt x="3009" y="349"/>
                    <a:pt x="3421" y="349"/>
                  </a:cubicBezTo>
                  <a:cubicBezTo>
                    <a:pt x="3833" y="349"/>
                    <a:pt x="4181" y="666"/>
                    <a:pt x="4181" y="1109"/>
                  </a:cubicBezTo>
                  <a:cubicBezTo>
                    <a:pt x="4181" y="1109"/>
                    <a:pt x="4213" y="1806"/>
                    <a:pt x="3959" y="2756"/>
                  </a:cubicBezTo>
                  <a:lnTo>
                    <a:pt x="4308" y="2819"/>
                  </a:lnTo>
                  <a:cubicBezTo>
                    <a:pt x="4561" y="1838"/>
                    <a:pt x="4529" y="1109"/>
                    <a:pt x="4529" y="1078"/>
                  </a:cubicBezTo>
                  <a:cubicBezTo>
                    <a:pt x="4529" y="476"/>
                    <a:pt x="4054"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5"/>
            <p:cNvSpPr/>
            <p:nvPr/>
          </p:nvSpPr>
          <p:spPr>
            <a:xfrm>
              <a:off x="6108998" y="3589242"/>
              <a:ext cx="62159" cy="59001"/>
            </a:xfrm>
            <a:custGeom>
              <a:avLst/>
              <a:gdLst/>
              <a:ahLst/>
              <a:cxnLst/>
              <a:rect l="l" t="t" r="r" b="b"/>
              <a:pathLst>
                <a:path w="1870" h="1775" extrusionOk="0">
                  <a:moveTo>
                    <a:pt x="1553" y="1"/>
                  </a:moveTo>
                  <a:cubicBezTo>
                    <a:pt x="1553" y="1"/>
                    <a:pt x="919" y="1078"/>
                    <a:pt x="1" y="1458"/>
                  </a:cubicBezTo>
                  <a:lnTo>
                    <a:pt x="159" y="1774"/>
                  </a:lnTo>
                  <a:cubicBezTo>
                    <a:pt x="1173" y="1363"/>
                    <a:pt x="1838" y="223"/>
                    <a:pt x="1869" y="159"/>
                  </a:cubicBezTo>
                  <a:lnTo>
                    <a:pt x="155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p:nvPr/>
          </p:nvSpPr>
          <p:spPr>
            <a:xfrm>
              <a:off x="6157429" y="3623978"/>
              <a:ext cx="26359" cy="20044"/>
            </a:xfrm>
            <a:custGeom>
              <a:avLst/>
              <a:gdLst/>
              <a:ahLst/>
              <a:cxnLst/>
              <a:rect l="l" t="t" r="r" b="b"/>
              <a:pathLst>
                <a:path w="793" h="603" extrusionOk="0">
                  <a:moveTo>
                    <a:pt x="602" y="1"/>
                  </a:moveTo>
                  <a:cubicBezTo>
                    <a:pt x="602" y="1"/>
                    <a:pt x="381" y="159"/>
                    <a:pt x="1" y="286"/>
                  </a:cubicBezTo>
                  <a:lnTo>
                    <a:pt x="96" y="603"/>
                  </a:lnTo>
                  <a:cubicBezTo>
                    <a:pt x="539" y="476"/>
                    <a:pt x="792" y="318"/>
                    <a:pt x="792" y="286"/>
                  </a:cubicBezTo>
                  <a:lnTo>
                    <a:pt x="60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5"/>
            <p:cNvSpPr/>
            <p:nvPr/>
          </p:nvSpPr>
          <p:spPr>
            <a:xfrm>
              <a:off x="5990065" y="3561886"/>
              <a:ext cx="18980" cy="21074"/>
            </a:xfrm>
            <a:custGeom>
              <a:avLst/>
              <a:gdLst/>
              <a:ahLst/>
              <a:cxnLst/>
              <a:rect l="l" t="t" r="r" b="b"/>
              <a:pathLst>
                <a:path w="571" h="634" extrusionOk="0">
                  <a:moveTo>
                    <a:pt x="317" y="1"/>
                  </a:moveTo>
                  <a:lnTo>
                    <a:pt x="0" y="159"/>
                  </a:lnTo>
                  <a:lnTo>
                    <a:pt x="254" y="634"/>
                  </a:lnTo>
                  <a:lnTo>
                    <a:pt x="570" y="476"/>
                  </a:lnTo>
                  <a:lnTo>
                    <a:pt x="31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a:off x="6071104" y="3332264"/>
              <a:ext cx="71632" cy="21240"/>
            </a:xfrm>
            <a:custGeom>
              <a:avLst/>
              <a:gdLst/>
              <a:ahLst/>
              <a:cxnLst/>
              <a:rect l="l" t="t" r="r" b="b"/>
              <a:pathLst>
                <a:path w="2155" h="639" extrusionOk="0">
                  <a:moveTo>
                    <a:pt x="646" y="1"/>
                  </a:moveTo>
                  <a:cubicBezTo>
                    <a:pt x="276" y="1"/>
                    <a:pt x="31" y="53"/>
                    <a:pt x="1" y="68"/>
                  </a:cubicBezTo>
                  <a:lnTo>
                    <a:pt x="64" y="416"/>
                  </a:lnTo>
                  <a:cubicBezTo>
                    <a:pt x="79" y="416"/>
                    <a:pt x="299" y="373"/>
                    <a:pt x="632" y="373"/>
                  </a:cubicBezTo>
                  <a:cubicBezTo>
                    <a:pt x="992" y="373"/>
                    <a:pt x="1485" y="424"/>
                    <a:pt x="1996" y="638"/>
                  </a:cubicBezTo>
                  <a:lnTo>
                    <a:pt x="2154" y="290"/>
                  </a:lnTo>
                  <a:cubicBezTo>
                    <a:pt x="1581" y="60"/>
                    <a:pt x="1042" y="1"/>
                    <a:pt x="6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6054285" y="3538717"/>
              <a:ext cx="41085" cy="65317"/>
            </a:xfrm>
            <a:custGeom>
              <a:avLst/>
              <a:gdLst/>
              <a:ahLst/>
              <a:cxnLst/>
              <a:rect l="l" t="t" r="r" b="b"/>
              <a:pathLst>
                <a:path w="1236" h="1965" extrusionOk="0">
                  <a:moveTo>
                    <a:pt x="887" y="1"/>
                  </a:moveTo>
                  <a:cubicBezTo>
                    <a:pt x="887" y="32"/>
                    <a:pt x="602" y="1268"/>
                    <a:pt x="0" y="1679"/>
                  </a:cubicBezTo>
                  <a:lnTo>
                    <a:pt x="190" y="1964"/>
                  </a:lnTo>
                  <a:cubicBezTo>
                    <a:pt x="919" y="1489"/>
                    <a:pt x="1235" y="159"/>
                    <a:pt x="1235" y="96"/>
                  </a:cubicBezTo>
                  <a:lnTo>
                    <a:pt x="8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6011106" y="3613474"/>
              <a:ext cx="32675" cy="28453"/>
            </a:xfrm>
            <a:custGeom>
              <a:avLst/>
              <a:gdLst/>
              <a:ahLst/>
              <a:cxnLst/>
              <a:rect l="l" t="t" r="r" b="b"/>
              <a:pathLst>
                <a:path w="983" h="856" extrusionOk="0">
                  <a:moveTo>
                    <a:pt x="761" y="0"/>
                  </a:moveTo>
                  <a:lnTo>
                    <a:pt x="1" y="570"/>
                  </a:lnTo>
                  <a:lnTo>
                    <a:pt x="222" y="855"/>
                  </a:lnTo>
                  <a:lnTo>
                    <a:pt x="982" y="285"/>
                  </a:lnTo>
                  <a:lnTo>
                    <a:pt x="76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6131102" y="3525056"/>
              <a:ext cx="34802" cy="57904"/>
            </a:xfrm>
            <a:custGeom>
              <a:avLst/>
              <a:gdLst/>
              <a:ahLst/>
              <a:cxnLst/>
              <a:rect l="l" t="t" r="r" b="b"/>
              <a:pathLst>
                <a:path w="1047" h="1742" extrusionOk="0">
                  <a:moveTo>
                    <a:pt x="698" y="0"/>
                  </a:moveTo>
                  <a:cubicBezTo>
                    <a:pt x="698" y="0"/>
                    <a:pt x="634" y="887"/>
                    <a:pt x="1" y="1489"/>
                  </a:cubicBezTo>
                  <a:lnTo>
                    <a:pt x="254" y="1742"/>
                  </a:lnTo>
                  <a:cubicBezTo>
                    <a:pt x="983" y="1045"/>
                    <a:pt x="1046" y="63"/>
                    <a:pt x="104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6786928" y="3400838"/>
              <a:ext cx="22138" cy="175806"/>
            </a:xfrm>
            <a:custGeom>
              <a:avLst/>
              <a:gdLst/>
              <a:ahLst/>
              <a:cxnLst/>
              <a:rect l="l" t="t" r="r" b="b"/>
              <a:pathLst>
                <a:path w="666" h="5289" extrusionOk="0">
                  <a:moveTo>
                    <a:pt x="317" y="0"/>
                  </a:moveTo>
                  <a:cubicBezTo>
                    <a:pt x="159" y="0"/>
                    <a:pt x="1" y="127"/>
                    <a:pt x="1" y="317"/>
                  </a:cubicBezTo>
                  <a:lnTo>
                    <a:pt x="1" y="4972"/>
                  </a:lnTo>
                  <a:cubicBezTo>
                    <a:pt x="1" y="5131"/>
                    <a:pt x="159" y="5289"/>
                    <a:pt x="317" y="5289"/>
                  </a:cubicBezTo>
                  <a:cubicBezTo>
                    <a:pt x="508" y="5289"/>
                    <a:pt x="666" y="5131"/>
                    <a:pt x="666" y="4972"/>
                  </a:cubicBezTo>
                  <a:lnTo>
                    <a:pt x="666" y="317"/>
                  </a:lnTo>
                  <a:cubicBezTo>
                    <a:pt x="666" y="127"/>
                    <a:pt x="508" y="0"/>
                    <a:pt x="31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6729057" y="3608189"/>
              <a:ext cx="140007" cy="105304"/>
            </a:xfrm>
            <a:custGeom>
              <a:avLst/>
              <a:gdLst/>
              <a:ahLst/>
              <a:cxnLst/>
              <a:rect l="l" t="t" r="r" b="b"/>
              <a:pathLst>
                <a:path w="4212" h="3168" extrusionOk="0">
                  <a:moveTo>
                    <a:pt x="3579" y="634"/>
                  </a:moveTo>
                  <a:lnTo>
                    <a:pt x="2058" y="2534"/>
                  </a:lnTo>
                  <a:lnTo>
                    <a:pt x="697" y="634"/>
                  </a:lnTo>
                  <a:close/>
                  <a:moveTo>
                    <a:pt x="697" y="1"/>
                  </a:moveTo>
                  <a:cubicBezTo>
                    <a:pt x="475" y="1"/>
                    <a:pt x="253" y="128"/>
                    <a:pt x="127" y="349"/>
                  </a:cubicBezTo>
                  <a:cubicBezTo>
                    <a:pt x="0" y="571"/>
                    <a:pt x="32" y="824"/>
                    <a:pt x="190" y="1014"/>
                  </a:cubicBezTo>
                  <a:lnTo>
                    <a:pt x="1552" y="2914"/>
                  </a:lnTo>
                  <a:cubicBezTo>
                    <a:pt x="1647" y="3073"/>
                    <a:pt x="1837" y="3168"/>
                    <a:pt x="2058" y="3168"/>
                  </a:cubicBezTo>
                  <a:cubicBezTo>
                    <a:pt x="2249" y="3168"/>
                    <a:pt x="2439" y="3073"/>
                    <a:pt x="2565" y="2914"/>
                  </a:cubicBezTo>
                  <a:lnTo>
                    <a:pt x="4054" y="1046"/>
                  </a:lnTo>
                  <a:cubicBezTo>
                    <a:pt x="4149" y="951"/>
                    <a:pt x="4212" y="793"/>
                    <a:pt x="4212" y="634"/>
                  </a:cubicBezTo>
                  <a:cubicBezTo>
                    <a:pt x="4212" y="286"/>
                    <a:pt x="3927" y="1"/>
                    <a:pt x="357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a:off x="6285868" y="2569206"/>
              <a:ext cx="21074" cy="176903"/>
            </a:xfrm>
            <a:custGeom>
              <a:avLst/>
              <a:gdLst/>
              <a:ahLst/>
              <a:cxnLst/>
              <a:rect l="l" t="t" r="r" b="b"/>
              <a:pathLst>
                <a:path w="634" h="5322" extrusionOk="0">
                  <a:moveTo>
                    <a:pt x="317" y="1"/>
                  </a:moveTo>
                  <a:cubicBezTo>
                    <a:pt x="127" y="1"/>
                    <a:pt x="0" y="159"/>
                    <a:pt x="0" y="349"/>
                  </a:cubicBezTo>
                  <a:lnTo>
                    <a:pt x="0" y="4973"/>
                  </a:lnTo>
                  <a:cubicBezTo>
                    <a:pt x="0" y="5163"/>
                    <a:pt x="127" y="5321"/>
                    <a:pt x="317" y="5321"/>
                  </a:cubicBezTo>
                  <a:cubicBezTo>
                    <a:pt x="475" y="5321"/>
                    <a:pt x="634" y="5163"/>
                    <a:pt x="634" y="4973"/>
                  </a:cubicBezTo>
                  <a:lnTo>
                    <a:pt x="634" y="349"/>
                  </a:lnTo>
                  <a:cubicBezTo>
                    <a:pt x="634" y="159"/>
                    <a:pt x="475" y="1"/>
                    <a:pt x="3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6224806" y="2432357"/>
              <a:ext cx="140040" cy="105304"/>
            </a:xfrm>
            <a:custGeom>
              <a:avLst/>
              <a:gdLst/>
              <a:ahLst/>
              <a:cxnLst/>
              <a:rect l="l" t="t" r="r" b="b"/>
              <a:pathLst>
                <a:path w="4213" h="3168" extrusionOk="0">
                  <a:moveTo>
                    <a:pt x="2154" y="634"/>
                  </a:moveTo>
                  <a:lnTo>
                    <a:pt x="3516" y="2534"/>
                  </a:lnTo>
                  <a:lnTo>
                    <a:pt x="634" y="2534"/>
                  </a:lnTo>
                  <a:lnTo>
                    <a:pt x="2154" y="634"/>
                  </a:lnTo>
                  <a:close/>
                  <a:moveTo>
                    <a:pt x="2154" y="1"/>
                  </a:moveTo>
                  <a:cubicBezTo>
                    <a:pt x="1964" y="1"/>
                    <a:pt x="1774" y="96"/>
                    <a:pt x="1647" y="254"/>
                  </a:cubicBezTo>
                  <a:lnTo>
                    <a:pt x="159" y="2123"/>
                  </a:lnTo>
                  <a:cubicBezTo>
                    <a:pt x="64" y="2218"/>
                    <a:pt x="1" y="2376"/>
                    <a:pt x="1" y="2534"/>
                  </a:cubicBezTo>
                  <a:cubicBezTo>
                    <a:pt x="1" y="2883"/>
                    <a:pt x="286" y="3168"/>
                    <a:pt x="634" y="3168"/>
                  </a:cubicBezTo>
                  <a:lnTo>
                    <a:pt x="3516" y="3168"/>
                  </a:lnTo>
                  <a:cubicBezTo>
                    <a:pt x="3769" y="3168"/>
                    <a:pt x="3991" y="3041"/>
                    <a:pt x="4086" y="2819"/>
                  </a:cubicBezTo>
                  <a:cubicBezTo>
                    <a:pt x="4213" y="2598"/>
                    <a:pt x="4181" y="2344"/>
                    <a:pt x="4054" y="2154"/>
                  </a:cubicBezTo>
                  <a:lnTo>
                    <a:pt x="2661" y="254"/>
                  </a:lnTo>
                  <a:cubicBezTo>
                    <a:pt x="2566" y="96"/>
                    <a:pt x="2376" y="1"/>
                    <a:pt x="215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6758507" y="2593438"/>
              <a:ext cx="7413" cy="276889"/>
            </a:xfrm>
            <a:custGeom>
              <a:avLst/>
              <a:gdLst/>
              <a:ahLst/>
              <a:cxnLst/>
              <a:rect l="l" t="t" r="r" b="b"/>
              <a:pathLst>
                <a:path w="223" h="8330" extrusionOk="0">
                  <a:moveTo>
                    <a:pt x="1" y="0"/>
                  </a:moveTo>
                  <a:lnTo>
                    <a:pt x="1" y="8329"/>
                  </a:lnTo>
                  <a:lnTo>
                    <a:pt x="222" y="8329"/>
                  </a:lnTo>
                  <a:lnTo>
                    <a:pt x="22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5726904" y="3358723"/>
              <a:ext cx="7379" cy="480052"/>
            </a:xfrm>
            <a:custGeom>
              <a:avLst/>
              <a:gdLst/>
              <a:ahLst/>
              <a:cxnLst/>
              <a:rect l="l" t="t" r="r" b="b"/>
              <a:pathLst>
                <a:path w="222" h="14442" extrusionOk="0">
                  <a:moveTo>
                    <a:pt x="0" y="0"/>
                  </a:moveTo>
                  <a:lnTo>
                    <a:pt x="0" y="14441"/>
                  </a:lnTo>
                  <a:lnTo>
                    <a:pt x="222" y="14441"/>
                  </a:lnTo>
                  <a:lnTo>
                    <a:pt x="22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6731151" y="2489198"/>
              <a:ext cx="63189" cy="64253"/>
            </a:xfrm>
            <a:custGeom>
              <a:avLst/>
              <a:gdLst/>
              <a:ahLst/>
              <a:cxnLst/>
              <a:rect l="l" t="t" r="r" b="b"/>
              <a:pathLst>
                <a:path w="1901" h="1933" extrusionOk="0">
                  <a:moveTo>
                    <a:pt x="950" y="1"/>
                  </a:moveTo>
                  <a:cubicBezTo>
                    <a:pt x="412" y="1"/>
                    <a:pt x="0" y="444"/>
                    <a:pt x="0" y="983"/>
                  </a:cubicBezTo>
                  <a:cubicBezTo>
                    <a:pt x="0" y="1489"/>
                    <a:pt x="412" y="1933"/>
                    <a:pt x="950" y="1933"/>
                  </a:cubicBezTo>
                  <a:cubicBezTo>
                    <a:pt x="1489" y="1933"/>
                    <a:pt x="1900" y="1489"/>
                    <a:pt x="1900" y="983"/>
                  </a:cubicBezTo>
                  <a:cubicBezTo>
                    <a:pt x="1900" y="444"/>
                    <a:pt x="1489" y="1"/>
                    <a:pt x="95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6222712" y="3218716"/>
              <a:ext cx="64220" cy="64253"/>
            </a:xfrm>
            <a:custGeom>
              <a:avLst/>
              <a:gdLst/>
              <a:ahLst/>
              <a:cxnLst/>
              <a:rect l="l" t="t" r="r" b="b"/>
              <a:pathLst>
                <a:path w="1932" h="1933" extrusionOk="0">
                  <a:moveTo>
                    <a:pt x="950" y="0"/>
                  </a:moveTo>
                  <a:cubicBezTo>
                    <a:pt x="412" y="0"/>
                    <a:pt x="0" y="444"/>
                    <a:pt x="0" y="951"/>
                  </a:cubicBezTo>
                  <a:cubicBezTo>
                    <a:pt x="0" y="1489"/>
                    <a:pt x="412" y="1932"/>
                    <a:pt x="950" y="1932"/>
                  </a:cubicBezTo>
                  <a:cubicBezTo>
                    <a:pt x="1489" y="1932"/>
                    <a:pt x="1932" y="1489"/>
                    <a:pt x="1932" y="951"/>
                  </a:cubicBezTo>
                  <a:cubicBezTo>
                    <a:pt x="1932" y="444"/>
                    <a:pt x="1489" y="0"/>
                    <a:pt x="95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5708988" y="3932412"/>
              <a:ext cx="63189" cy="64253"/>
            </a:xfrm>
            <a:custGeom>
              <a:avLst/>
              <a:gdLst/>
              <a:ahLst/>
              <a:cxnLst/>
              <a:rect l="l" t="t" r="r" b="b"/>
              <a:pathLst>
                <a:path w="1901" h="1933" extrusionOk="0">
                  <a:moveTo>
                    <a:pt x="951" y="1"/>
                  </a:moveTo>
                  <a:cubicBezTo>
                    <a:pt x="412" y="1"/>
                    <a:pt x="1" y="444"/>
                    <a:pt x="1" y="951"/>
                  </a:cubicBezTo>
                  <a:cubicBezTo>
                    <a:pt x="1" y="1489"/>
                    <a:pt x="412" y="1933"/>
                    <a:pt x="951" y="1933"/>
                  </a:cubicBezTo>
                  <a:cubicBezTo>
                    <a:pt x="1489" y="1933"/>
                    <a:pt x="1901" y="1489"/>
                    <a:pt x="1901" y="951"/>
                  </a:cubicBezTo>
                  <a:cubicBezTo>
                    <a:pt x="1901" y="444"/>
                    <a:pt x="1489" y="1"/>
                    <a:pt x="95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6846926" y="4095587"/>
              <a:ext cx="8476" cy="275826"/>
            </a:xfrm>
            <a:custGeom>
              <a:avLst/>
              <a:gdLst/>
              <a:ahLst/>
              <a:cxnLst/>
              <a:rect l="l" t="t" r="r" b="b"/>
              <a:pathLst>
                <a:path w="255" h="8298" extrusionOk="0">
                  <a:moveTo>
                    <a:pt x="1" y="1"/>
                  </a:moveTo>
                  <a:lnTo>
                    <a:pt x="1" y="8298"/>
                  </a:lnTo>
                  <a:lnTo>
                    <a:pt x="254" y="8298"/>
                  </a:lnTo>
                  <a:lnTo>
                    <a:pt x="254"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3" name="圖片 92"/>
          <p:cNvPicPr>
            <a:picLocks noChangeAspect="1"/>
          </p:cNvPicPr>
          <p:nvPr/>
        </p:nvPicPr>
        <p:blipFill>
          <a:blip r:embed="rId3"/>
          <a:stretch>
            <a:fillRect/>
          </a:stretch>
        </p:blipFill>
        <p:spPr>
          <a:xfrm>
            <a:off x="7236144" y="-54286"/>
            <a:ext cx="1824488" cy="1824488"/>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885217" y="-11971"/>
            <a:ext cx="7665395" cy="5163304"/>
          </a:xfrm>
          <a:prstGeom prst="rect">
            <a:avLst/>
          </a:prstGeom>
        </p:spPr>
      </p:pic>
      <p:sp>
        <p:nvSpPr>
          <p:cNvPr id="299" name="Google Shape;299;p16"/>
          <p:cNvSpPr txBox="1"/>
          <p:nvPr/>
        </p:nvSpPr>
        <p:spPr>
          <a:xfrm>
            <a:off x="4975450" y="4639400"/>
            <a:ext cx="381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經濟部 (2022)：https://www.go-moea.tw/</a:t>
            </a:r>
            <a:endParaRPr/>
          </a:p>
        </p:txBody>
      </p:sp>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93" y="-126460"/>
            <a:ext cx="4746232" cy="4387176"/>
          </a:xfrm>
          <a:prstGeom prst="rect">
            <a:avLst/>
          </a:prstGeom>
        </p:spPr>
      </p:pic>
      <p:pic>
        <p:nvPicPr>
          <p:cNvPr id="7" name="圖片 6"/>
          <p:cNvPicPr>
            <a:picLocks noChangeAspect="1"/>
          </p:cNvPicPr>
          <p:nvPr/>
        </p:nvPicPr>
        <p:blipFill>
          <a:blip r:embed="rId5"/>
          <a:stretch>
            <a:fillRect/>
          </a:stretch>
        </p:blipFill>
        <p:spPr>
          <a:xfrm>
            <a:off x="7236144" y="-54286"/>
            <a:ext cx="1824488" cy="1824488"/>
          </a:xfrm>
          <a:prstGeom prst="rect">
            <a:avLst/>
          </a:prstGeom>
        </p:spPr>
      </p:pic>
    </p:spTree>
    <p:extLst>
      <p:ext uri="{BB962C8B-B14F-4D97-AF65-F5344CB8AC3E}">
        <p14:creationId xmlns:p14="http://schemas.microsoft.com/office/powerpoint/2010/main" val="329054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16"/>
          <p:cNvPicPr preferRelativeResize="0"/>
          <p:nvPr/>
        </p:nvPicPr>
        <p:blipFill rotWithShape="1">
          <a:blip r:embed="rId3">
            <a:alphaModFix/>
          </a:blip>
          <a:srcRect l="4746" t="32708" r="5366" b="10148"/>
          <a:stretch/>
        </p:blipFill>
        <p:spPr>
          <a:xfrm>
            <a:off x="874400" y="1673825"/>
            <a:ext cx="7630723" cy="2728701"/>
          </a:xfrm>
          <a:prstGeom prst="rect">
            <a:avLst/>
          </a:prstGeom>
          <a:noFill/>
          <a:ln>
            <a:noFill/>
          </a:ln>
        </p:spPr>
      </p:pic>
      <p:sp>
        <p:nvSpPr>
          <p:cNvPr id="299" name="Google Shape;299;p16"/>
          <p:cNvSpPr txBox="1"/>
          <p:nvPr/>
        </p:nvSpPr>
        <p:spPr>
          <a:xfrm>
            <a:off x="4975450" y="4639400"/>
            <a:ext cx="381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經濟部 (2022)：https://www.go-moea.tw/</a:t>
            </a:r>
            <a:endParaRPr/>
          </a:p>
        </p:txBody>
      </p:sp>
      <p:sp>
        <p:nvSpPr>
          <p:cNvPr id="4" name="圓角矩形圖說文字 3"/>
          <p:cNvSpPr/>
          <p:nvPr/>
        </p:nvSpPr>
        <p:spPr>
          <a:xfrm>
            <a:off x="5826868" y="914400"/>
            <a:ext cx="2964282" cy="1001950"/>
          </a:xfrm>
          <a:prstGeom prst="wedgeRoundRectCallout">
            <a:avLst>
              <a:gd name="adj1" fmla="val -34626"/>
              <a:gd name="adj2" fmla="val 70776"/>
              <a:gd name="adj3" fmla="val 16667"/>
            </a:avLst>
          </a:prstGeom>
          <a:solidFill>
            <a:srgbClr val="FFFF0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建議不列此頁</a:t>
            </a:r>
            <a:endParaRPr lang="en-US" altLang="zh-TW" dirty="0" smtClean="0"/>
          </a:p>
          <a:p>
            <a:pPr algn="ctr"/>
            <a:r>
              <a:rPr lang="zh-TW" altLang="en-US" dirty="0" smtClean="0"/>
              <a:t>變成上一頁的講稿</a:t>
            </a:r>
            <a:endParaRPr lang="en-US" altLang="zh-TW" dirty="0" smtClean="0"/>
          </a:p>
          <a:p>
            <a:pPr algn="ctr"/>
            <a:r>
              <a:rPr lang="zh-TW" altLang="en-US" dirty="0" smtClean="0"/>
              <a:t>重點在說明「淨零」的加減原則</a:t>
            </a:r>
            <a:endParaRPr lang="zh-TW" altLang="en-US" dirty="0"/>
          </a:p>
        </p:txBody>
      </p:sp>
    </p:spTree>
    <p:extLst>
      <p:ext uri="{BB962C8B-B14F-4D97-AF65-F5344CB8AC3E}">
        <p14:creationId xmlns:p14="http://schemas.microsoft.com/office/powerpoint/2010/main" val="15454778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22" name="圖片 21"/>
          <p:cNvPicPr>
            <a:picLocks noChangeAspect="1"/>
          </p:cNvPicPr>
          <p:nvPr/>
        </p:nvPicPr>
        <p:blipFill>
          <a:blip r:embed="rId3"/>
          <a:stretch>
            <a:fillRect/>
          </a:stretch>
        </p:blipFill>
        <p:spPr>
          <a:xfrm>
            <a:off x="7236144" y="-54286"/>
            <a:ext cx="1824488" cy="1824488"/>
          </a:xfrm>
          <a:prstGeom prst="rect">
            <a:avLst/>
          </a:prstGeom>
        </p:spPr>
      </p:pic>
      <p:sp>
        <p:nvSpPr>
          <p:cNvPr id="309" name="Google Shape;309;p17"/>
          <p:cNvSpPr txBox="1"/>
          <p:nvPr/>
        </p:nvSpPr>
        <p:spPr>
          <a:xfrm>
            <a:off x="710250" y="335275"/>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3200">
                <a:latin typeface="Fira Sans Medium"/>
                <a:ea typeface="Fira Sans Medium"/>
                <a:cs typeface="Fira Sans Medium"/>
                <a:sym typeface="Fira Sans Medium"/>
              </a:rPr>
              <a:t>碳盤查</a:t>
            </a:r>
            <a:endParaRPr sz="3200">
              <a:latin typeface="Fira Sans Medium"/>
              <a:ea typeface="Fira Sans Medium"/>
              <a:cs typeface="Fira Sans Medium"/>
              <a:sym typeface="Fira Sans Medium"/>
            </a:endParaRPr>
          </a:p>
        </p:txBody>
      </p:sp>
      <p:pic>
        <p:nvPicPr>
          <p:cNvPr id="311" name="Google Shape;311;p17"/>
          <p:cNvPicPr preferRelativeResize="0"/>
          <p:nvPr/>
        </p:nvPicPr>
        <p:blipFill rotWithShape="1">
          <a:blip r:embed="rId4">
            <a:alphaModFix/>
          </a:blip>
          <a:srcRect l="30310" t="25577" r="11812" b="12686"/>
          <a:stretch/>
        </p:blipFill>
        <p:spPr>
          <a:xfrm>
            <a:off x="438500" y="1612875"/>
            <a:ext cx="5324750" cy="3194851"/>
          </a:xfrm>
          <a:prstGeom prst="rect">
            <a:avLst/>
          </a:prstGeom>
          <a:noFill/>
          <a:ln>
            <a:noFill/>
          </a:ln>
        </p:spPr>
      </p:pic>
      <p:pic>
        <p:nvPicPr>
          <p:cNvPr id="312" name="Google Shape;312;p17"/>
          <p:cNvPicPr preferRelativeResize="0"/>
          <p:nvPr/>
        </p:nvPicPr>
        <p:blipFill rotWithShape="1">
          <a:blip r:embed="rId5">
            <a:alphaModFix/>
          </a:blip>
          <a:srcRect l="31468" t="12954" r="30076" b="6581"/>
          <a:stretch/>
        </p:blipFill>
        <p:spPr>
          <a:xfrm>
            <a:off x="5802025" y="1500775"/>
            <a:ext cx="2904374" cy="3419050"/>
          </a:xfrm>
          <a:prstGeom prst="rect">
            <a:avLst/>
          </a:prstGeom>
          <a:noFill/>
          <a:ln>
            <a:noFill/>
          </a:ln>
        </p:spPr>
      </p:pic>
      <p:sp>
        <p:nvSpPr>
          <p:cNvPr id="313" name="Google Shape;313;p17"/>
          <p:cNvSpPr txBox="1"/>
          <p:nvPr/>
        </p:nvSpPr>
        <p:spPr>
          <a:xfrm>
            <a:off x="580100" y="4743300"/>
            <a:ext cx="381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經濟部 (2022)：https://www.go-moea.tw/</a:t>
            </a:r>
            <a:endParaRPr/>
          </a:p>
        </p:txBody>
      </p:sp>
      <p:grpSp>
        <p:nvGrpSpPr>
          <p:cNvPr id="314" name="Google Shape;314;p17"/>
          <p:cNvGrpSpPr/>
          <p:nvPr/>
        </p:nvGrpSpPr>
        <p:grpSpPr>
          <a:xfrm>
            <a:off x="3591356" y="428294"/>
            <a:ext cx="261736" cy="311615"/>
            <a:chOff x="643984" y="1201022"/>
            <a:chExt cx="1312620" cy="1419011"/>
          </a:xfrm>
        </p:grpSpPr>
        <p:sp>
          <p:nvSpPr>
            <p:cNvPr id="315" name="Google Shape;315;p17"/>
            <p:cNvSpPr/>
            <p:nvPr/>
          </p:nvSpPr>
          <p:spPr>
            <a:xfrm>
              <a:off x="1135323" y="2249445"/>
              <a:ext cx="334013" cy="370588"/>
            </a:xfrm>
            <a:custGeom>
              <a:avLst/>
              <a:gdLst/>
              <a:ahLst/>
              <a:cxnLst/>
              <a:rect l="l" t="t" r="r" b="b"/>
              <a:pathLst>
                <a:path w="10420" h="11561" extrusionOk="0">
                  <a:moveTo>
                    <a:pt x="0" y="1"/>
                  </a:moveTo>
                  <a:lnTo>
                    <a:pt x="5226" y="11560"/>
                  </a:lnTo>
                  <a:lnTo>
                    <a:pt x="10419"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p:nvPr/>
          </p:nvSpPr>
          <p:spPr>
            <a:xfrm>
              <a:off x="643984" y="1201022"/>
              <a:ext cx="1307556" cy="1152826"/>
            </a:xfrm>
            <a:custGeom>
              <a:avLst/>
              <a:gdLst/>
              <a:ahLst/>
              <a:cxnLst/>
              <a:rect l="l" t="t" r="r" b="b"/>
              <a:pathLst>
                <a:path w="40791" h="35964" extrusionOk="0">
                  <a:moveTo>
                    <a:pt x="20535" y="1"/>
                  </a:moveTo>
                  <a:cubicBezTo>
                    <a:pt x="14951" y="1"/>
                    <a:pt x="9434" y="2456"/>
                    <a:pt x="5796" y="7119"/>
                  </a:cubicBezTo>
                  <a:cubicBezTo>
                    <a:pt x="1" y="14530"/>
                    <a:pt x="1046" y="24917"/>
                    <a:pt x="7918" y="31124"/>
                  </a:cubicBezTo>
                  <a:cubicBezTo>
                    <a:pt x="8393" y="31536"/>
                    <a:pt x="8868" y="31948"/>
                    <a:pt x="9375" y="32296"/>
                  </a:cubicBezTo>
                  <a:cubicBezTo>
                    <a:pt x="12719" y="34769"/>
                    <a:pt x="16646" y="35963"/>
                    <a:pt x="20541" y="35963"/>
                  </a:cubicBezTo>
                  <a:cubicBezTo>
                    <a:pt x="26125" y="35963"/>
                    <a:pt x="31642" y="33508"/>
                    <a:pt x="35280" y="28844"/>
                  </a:cubicBezTo>
                  <a:cubicBezTo>
                    <a:pt x="40790" y="21782"/>
                    <a:pt x="40094" y="11996"/>
                    <a:pt x="34076" y="5726"/>
                  </a:cubicBezTo>
                  <a:cubicBezTo>
                    <a:pt x="33348" y="4966"/>
                    <a:pt x="32588" y="4301"/>
                    <a:pt x="31701" y="3668"/>
                  </a:cubicBezTo>
                  <a:cubicBezTo>
                    <a:pt x="28357" y="1195"/>
                    <a:pt x="24430" y="1"/>
                    <a:pt x="2053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p:nvPr/>
          </p:nvSpPr>
          <p:spPr>
            <a:xfrm>
              <a:off x="902861" y="1384569"/>
              <a:ext cx="1053744" cy="969279"/>
            </a:xfrm>
            <a:custGeom>
              <a:avLst/>
              <a:gdLst/>
              <a:ahLst/>
              <a:cxnLst/>
              <a:rect l="l" t="t" r="r" b="b"/>
              <a:pathLst>
                <a:path w="32873" h="30238" extrusionOk="0">
                  <a:moveTo>
                    <a:pt x="26159" y="0"/>
                  </a:moveTo>
                  <a:lnTo>
                    <a:pt x="17196" y="8709"/>
                  </a:lnTo>
                  <a:lnTo>
                    <a:pt x="8772" y="16880"/>
                  </a:lnTo>
                  <a:lnTo>
                    <a:pt x="0" y="25398"/>
                  </a:lnTo>
                  <a:cubicBezTo>
                    <a:pt x="444" y="25810"/>
                    <a:pt x="919" y="26222"/>
                    <a:pt x="1425" y="26570"/>
                  </a:cubicBezTo>
                  <a:cubicBezTo>
                    <a:pt x="4770" y="29043"/>
                    <a:pt x="8702" y="30237"/>
                    <a:pt x="12603" y="30237"/>
                  </a:cubicBezTo>
                  <a:cubicBezTo>
                    <a:pt x="18196" y="30237"/>
                    <a:pt x="23724" y="27782"/>
                    <a:pt x="27362" y="23118"/>
                  </a:cubicBezTo>
                  <a:cubicBezTo>
                    <a:pt x="32873" y="16056"/>
                    <a:pt x="32176" y="6270"/>
                    <a:pt x="2615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7"/>
            <p:cNvSpPr/>
            <p:nvPr/>
          </p:nvSpPr>
          <p:spPr>
            <a:xfrm>
              <a:off x="933313" y="1436018"/>
              <a:ext cx="712647" cy="662513"/>
            </a:xfrm>
            <a:custGeom>
              <a:avLst/>
              <a:gdLst/>
              <a:ahLst/>
              <a:cxnLst/>
              <a:rect l="l" t="t" r="r" b="b"/>
              <a:pathLst>
                <a:path w="22232" h="20668" extrusionOk="0">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圓角矩形圖說文字 1"/>
          <p:cNvSpPr/>
          <p:nvPr/>
        </p:nvSpPr>
        <p:spPr>
          <a:xfrm>
            <a:off x="438500" y="658528"/>
            <a:ext cx="1448666" cy="764121"/>
          </a:xfrm>
          <a:prstGeom prst="wedgeRoundRectCallout">
            <a:avLst>
              <a:gd name="adj1" fmla="val 43747"/>
              <a:gd name="adj2" fmla="val 65369"/>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zh-TW" dirty="0"/>
              <a:t>每個企業都需要碳盤查</a:t>
            </a:r>
            <a:endParaRPr lang="zh-TW" altLang="en-US" dirty="0"/>
          </a:p>
        </p:txBody>
      </p:sp>
      <p:sp>
        <p:nvSpPr>
          <p:cNvPr id="4" name="爆炸 2 3"/>
          <p:cNvSpPr/>
          <p:nvPr/>
        </p:nvSpPr>
        <p:spPr>
          <a:xfrm rot="346966">
            <a:off x="200721" y="214010"/>
            <a:ext cx="1355705" cy="643504"/>
          </a:xfrm>
          <a:prstGeom prst="irregularSeal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zh-TW" dirty="0" smtClean="0"/>
              <a:t>成本</a:t>
            </a:r>
            <a:endParaRPr lang="zh-TW" altLang="en-US" dirty="0"/>
          </a:p>
        </p:txBody>
      </p:sp>
      <p:sp>
        <p:nvSpPr>
          <p:cNvPr id="15" name="爆炸 2 14"/>
          <p:cNvSpPr/>
          <p:nvPr/>
        </p:nvSpPr>
        <p:spPr>
          <a:xfrm rot="485201">
            <a:off x="1582405" y="535763"/>
            <a:ext cx="1355705" cy="643504"/>
          </a:xfrm>
          <a:prstGeom prst="irregularSeal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zh-TW" dirty="0" smtClean="0"/>
              <a:t>成本</a:t>
            </a:r>
            <a:endParaRPr lang="zh-TW" altLang="en-US" dirty="0"/>
          </a:p>
        </p:txBody>
      </p:sp>
      <p:sp>
        <p:nvSpPr>
          <p:cNvPr id="16" name="爆炸 2 15"/>
          <p:cNvSpPr/>
          <p:nvPr/>
        </p:nvSpPr>
        <p:spPr>
          <a:xfrm rot="21074805">
            <a:off x="168793" y="1216146"/>
            <a:ext cx="1355705" cy="643504"/>
          </a:xfrm>
          <a:prstGeom prst="irregularSeal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zh-TW" dirty="0" smtClean="0"/>
              <a:t>成本</a:t>
            </a:r>
            <a:endParaRPr lang="zh-TW" altLang="en-US" dirty="0"/>
          </a:p>
        </p:txBody>
      </p:sp>
      <p:sp>
        <p:nvSpPr>
          <p:cNvPr id="17" name="圓角矩形圖說文字 16"/>
          <p:cNvSpPr/>
          <p:nvPr/>
        </p:nvSpPr>
        <p:spPr>
          <a:xfrm>
            <a:off x="2153915" y="907192"/>
            <a:ext cx="3405189" cy="764121"/>
          </a:xfrm>
          <a:prstGeom prst="wedgeRoundRectCallout">
            <a:avLst>
              <a:gd name="adj1" fmla="val 43747"/>
              <a:gd name="adj2" fmla="val 65369"/>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TW" altLang="zh-TW" dirty="0"/>
              <a:t>設計較簡易的估算方式</a:t>
            </a:r>
            <a:endParaRPr lang="zh-TW" altLang="en-US" dirty="0"/>
          </a:p>
        </p:txBody>
      </p:sp>
      <p:sp>
        <p:nvSpPr>
          <p:cNvPr id="5" name="圓角矩形 4"/>
          <p:cNvSpPr/>
          <p:nvPr/>
        </p:nvSpPr>
        <p:spPr>
          <a:xfrm>
            <a:off x="5858042" y="153496"/>
            <a:ext cx="2935762" cy="29011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zh-TW" dirty="0"/>
              <a:t>降低企業盤查成本</a:t>
            </a:r>
            <a:endParaRPr lang="zh-TW" altLang="en-US" dirty="0"/>
          </a:p>
        </p:txBody>
      </p:sp>
      <p:sp>
        <p:nvSpPr>
          <p:cNvPr id="19" name="圓角矩形 18"/>
          <p:cNvSpPr/>
          <p:nvPr/>
        </p:nvSpPr>
        <p:spPr>
          <a:xfrm>
            <a:off x="5858042" y="513472"/>
            <a:ext cx="2935762" cy="29011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zh-TW" dirty="0"/>
              <a:t>幫助中小企業簡易審查</a:t>
            </a:r>
            <a:endParaRPr lang="zh-TW" altLang="en-US" dirty="0"/>
          </a:p>
        </p:txBody>
      </p:sp>
      <p:sp>
        <p:nvSpPr>
          <p:cNvPr id="20" name="圓角矩形 19"/>
          <p:cNvSpPr/>
          <p:nvPr/>
        </p:nvSpPr>
        <p:spPr>
          <a:xfrm>
            <a:off x="5858042" y="868513"/>
            <a:ext cx="2935762" cy="29011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zh-TW" dirty="0"/>
              <a:t>快速預測自身的碳排</a:t>
            </a:r>
            <a:endParaRPr lang="zh-TW" altLang="en-US" dirty="0"/>
          </a:p>
        </p:txBody>
      </p:sp>
      <p:sp>
        <p:nvSpPr>
          <p:cNvPr id="21" name="圓角矩形 20"/>
          <p:cNvSpPr/>
          <p:nvPr/>
        </p:nvSpPr>
        <p:spPr>
          <a:xfrm>
            <a:off x="5858042" y="1247786"/>
            <a:ext cx="2935762" cy="29011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dirty="0" smtClean="0"/>
              <a:t>以及碳費預估</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5" grpId="0" animBg="1"/>
      <p:bldP spid="16" grpId="0" animBg="1"/>
      <p:bldP spid="17" grpId="0" animBg="1"/>
      <p:bldP spid="5" grpId="0" animBg="1"/>
      <p:bldP spid="19"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7"/>
          <p:cNvSpPr txBox="1"/>
          <p:nvPr/>
        </p:nvSpPr>
        <p:spPr>
          <a:xfrm>
            <a:off x="710250" y="335275"/>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3200">
                <a:latin typeface="Fira Sans Medium"/>
                <a:ea typeface="Fira Sans Medium"/>
                <a:cs typeface="Fira Sans Medium"/>
                <a:sym typeface="Fira Sans Medium"/>
              </a:rPr>
              <a:t>碳盤查</a:t>
            </a:r>
            <a:endParaRPr sz="3200">
              <a:latin typeface="Fira Sans Medium"/>
              <a:ea typeface="Fira Sans Medium"/>
              <a:cs typeface="Fira Sans Medium"/>
              <a:sym typeface="Fira Sans Medium"/>
            </a:endParaRPr>
          </a:p>
        </p:txBody>
      </p:sp>
      <p:sp>
        <p:nvSpPr>
          <p:cNvPr id="310" name="Google Shape;310;p17"/>
          <p:cNvSpPr txBox="1"/>
          <p:nvPr/>
        </p:nvSpPr>
        <p:spPr>
          <a:xfrm>
            <a:off x="935475" y="877175"/>
            <a:ext cx="76308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700" dirty="0"/>
              <a:t>每個企業都需要碳盤查，但成本較高，我們想要設計較簡易的估算方式，降低企業盤查成本，幫助中小企業簡易審查，可快速預測自身的碳排。</a:t>
            </a:r>
            <a:endParaRPr sz="1700" dirty="0"/>
          </a:p>
        </p:txBody>
      </p:sp>
      <p:pic>
        <p:nvPicPr>
          <p:cNvPr id="311" name="Google Shape;311;p17"/>
          <p:cNvPicPr preferRelativeResize="0"/>
          <p:nvPr/>
        </p:nvPicPr>
        <p:blipFill rotWithShape="1">
          <a:blip r:embed="rId3">
            <a:alphaModFix/>
          </a:blip>
          <a:srcRect l="30310" t="25577" r="11812" b="12686"/>
          <a:stretch/>
        </p:blipFill>
        <p:spPr>
          <a:xfrm>
            <a:off x="438500" y="1612875"/>
            <a:ext cx="5324750" cy="3194851"/>
          </a:xfrm>
          <a:prstGeom prst="rect">
            <a:avLst/>
          </a:prstGeom>
          <a:noFill/>
          <a:ln>
            <a:noFill/>
          </a:ln>
        </p:spPr>
      </p:pic>
      <p:pic>
        <p:nvPicPr>
          <p:cNvPr id="312" name="Google Shape;312;p17"/>
          <p:cNvPicPr preferRelativeResize="0"/>
          <p:nvPr/>
        </p:nvPicPr>
        <p:blipFill rotWithShape="1">
          <a:blip r:embed="rId4">
            <a:alphaModFix/>
          </a:blip>
          <a:srcRect l="31468" t="12954" r="30076" b="6581"/>
          <a:stretch/>
        </p:blipFill>
        <p:spPr>
          <a:xfrm>
            <a:off x="5802025" y="1500775"/>
            <a:ext cx="2904374" cy="3419050"/>
          </a:xfrm>
          <a:prstGeom prst="rect">
            <a:avLst/>
          </a:prstGeom>
          <a:noFill/>
          <a:ln>
            <a:noFill/>
          </a:ln>
        </p:spPr>
      </p:pic>
      <p:sp>
        <p:nvSpPr>
          <p:cNvPr id="313" name="Google Shape;313;p17"/>
          <p:cNvSpPr txBox="1"/>
          <p:nvPr/>
        </p:nvSpPr>
        <p:spPr>
          <a:xfrm>
            <a:off x="580100" y="4743300"/>
            <a:ext cx="381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經濟部 (2022)：https://www.go-moea.tw/</a:t>
            </a:r>
            <a:endParaRPr/>
          </a:p>
        </p:txBody>
      </p:sp>
      <p:grpSp>
        <p:nvGrpSpPr>
          <p:cNvPr id="314" name="Google Shape;314;p17"/>
          <p:cNvGrpSpPr/>
          <p:nvPr/>
        </p:nvGrpSpPr>
        <p:grpSpPr>
          <a:xfrm>
            <a:off x="3591356" y="428294"/>
            <a:ext cx="261736" cy="311615"/>
            <a:chOff x="643984" y="1201022"/>
            <a:chExt cx="1312620" cy="1419011"/>
          </a:xfrm>
        </p:grpSpPr>
        <p:sp>
          <p:nvSpPr>
            <p:cNvPr id="315" name="Google Shape;315;p17"/>
            <p:cNvSpPr/>
            <p:nvPr/>
          </p:nvSpPr>
          <p:spPr>
            <a:xfrm>
              <a:off x="1135323" y="2249445"/>
              <a:ext cx="334013" cy="370588"/>
            </a:xfrm>
            <a:custGeom>
              <a:avLst/>
              <a:gdLst/>
              <a:ahLst/>
              <a:cxnLst/>
              <a:rect l="l" t="t" r="r" b="b"/>
              <a:pathLst>
                <a:path w="10420" h="11561" extrusionOk="0">
                  <a:moveTo>
                    <a:pt x="0" y="1"/>
                  </a:moveTo>
                  <a:lnTo>
                    <a:pt x="5226" y="11560"/>
                  </a:lnTo>
                  <a:lnTo>
                    <a:pt x="10419"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p:nvPr/>
          </p:nvSpPr>
          <p:spPr>
            <a:xfrm>
              <a:off x="643984" y="1201022"/>
              <a:ext cx="1307556" cy="1152826"/>
            </a:xfrm>
            <a:custGeom>
              <a:avLst/>
              <a:gdLst/>
              <a:ahLst/>
              <a:cxnLst/>
              <a:rect l="l" t="t" r="r" b="b"/>
              <a:pathLst>
                <a:path w="40791" h="35964" extrusionOk="0">
                  <a:moveTo>
                    <a:pt x="20535" y="1"/>
                  </a:moveTo>
                  <a:cubicBezTo>
                    <a:pt x="14951" y="1"/>
                    <a:pt x="9434" y="2456"/>
                    <a:pt x="5796" y="7119"/>
                  </a:cubicBezTo>
                  <a:cubicBezTo>
                    <a:pt x="1" y="14530"/>
                    <a:pt x="1046" y="24917"/>
                    <a:pt x="7918" y="31124"/>
                  </a:cubicBezTo>
                  <a:cubicBezTo>
                    <a:pt x="8393" y="31536"/>
                    <a:pt x="8868" y="31948"/>
                    <a:pt x="9375" y="32296"/>
                  </a:cubicBezTo>
                  <a:cubicBezTo>
                    <a:pt x="12719" y="34769"/>
                    <a:pt x="16646" y="35963"/>
                    <a:pt x="20541" y="35963"/>
                  </a:cubicBezTo>
                  <a:cubicBezTo>
                    <a:pt x="26125" y="35963"/>
                    <a:pt x="31642" y="33508"/>
                    <a:pt x="35280" y="28844"/>
                  </a:cubicBezTo>
                  <a:cubicBezTo>
                    <a:pt x="40790" y="21782"/>
                    <a:pt x="40094" y="11996"/>
                    <a:pt x="34076" y="5726"/>
                  </a:cubicBezTo>
                  <a:cubicBezTo>
                    <a:pt x="33348" y="4966"/>
                    <a:pt x="32588" y="4301"/>
                    <a:pt x="31701" y="3668"/>
                  </a:cubicBezTo>
                  <a:cubicBezTo>
                    <a:pt x="28357" y="1195"/>
                    <a:pt x="24430" y="1"/>
                    <a:pt x="2053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p:nvPr/>
          </p:nvSpPr>
          <p:spPr>
            <a:xfrm>
              <a:off x="902861" y="1384569"/>
              <a:ext cx="1053744" cy="969279"/>
            </a:xfrm>
            <a:custGeom>
              <a:avLst/>
              <a:gdLst/>
              <a:ahLst/>
              <a:cxnLst/>
              <a:rect l="l" t="t" r="r" b="b"/>
              <a:pathLst>
                <a:path w="32873" h="30238" extrusionOk="0">
                  <a:moveTo>
                    <a:pt x="26159" y="0"/>
                  </a:moveTo>
                  <a:lnTo>
                    <a:pt x="17196" y="8709"/>
                  </a:lnTo>
                  <a:lnTo>
                    <a:pt x="8772" y="16880"/>
                  </a:lnTo>
                  <a:lnTo>
                    <a:pt x="0" y="25398"/>
                  </a:lnTo>
                  <a:cubicBezTo>
                    <a:pt x="444" y="25810"/>
                    <a:pt x="919" y="26222"/>
                    <a:pt x="1425" y="26570"/>
                  </a:cubicBezTo>
                  <a:cubicBezTo>
                    <a:pt x="4770" y="29043"/>
                    <a:pt x="8702" y="30237"/>
                    <a:pt x="12603" y="30237"/>
                  </a:cubicBezTo>
                  <a:cubicBezTo>
                    <a:pt x="18196" y="30237"/>
                    <a:pt x="23724" y="27782"/>
                    <a:pt x="27362" y="23118"/>
                  </a:cubicBezTo>
                  <a:cubicBezTo>
                    <a:pt x="32873" y="16056"/>
                    <a:pt x="32176" y="6270"/>
                    <a:pt x="2615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7"/>
            <p:cNvSpPr/>
            <p:nvPr/>
          </p:nvSpPr>
          <p:spPr>
            <a:xfrm>
              <a:off x="933313" y="1436018"/>
              <a:ext cx="712647" cy="662513"/>
            </a:xfrm>
            <a:custGeom>
              <a:avLst/>
              <a:gdLst/>
              <a:ahLst/>
              <a:cxnLst/>
              <a:rect l="l" t="t" r="r" b="b"/>
              <a:pathLst>
                <a:path w="22232" h="20668" extrusionOk="0">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圓角矩形圖說文字 11"/>
          <p:cNvSpPr/>
          <p:nvPr/>
        </p:nvSpPr>
        <p:spPr>
          <a:xfrm>
            <a:off x="5826868" y="914400"/>
            <a:ext cx="2964282" cy="1001950"/>
          </a:xfrm>
          <a:prstGeom prst="wedgeRoundRectCallout">
            <a:avLst>
              <a:gd name="adj1" fmla="val -34626"/>
              <a:gd name="adj2" fmla="val 70776"/>
              <a:gd name="adj3" fmla="val 16667"/>
            </a:avLst>
          </a:prstGeom>
          <a:solidFill>
            <a:srgbClr val="FFFF0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不列此頁</a:t>
            </a:r>
            <a:endParaRPr lang="zh-TW" altLang="en-US" dirty="0"/>
          </a:p>
        </p:txBody>
      </p:sp>
    </p:spTree>
    <p:extLst>
      <p:ext uri="{BB962C8B-B14F-4D97-AF65-F5344CB8AC3E}">
        <p14:creationId xmlns:p14="http://schemas.microsoft.com/office/powerpoint/2010/main" val="352493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fade">
                                      <p:cBhvr>
                                        <p:cTn id="7" dur="10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8"/>
          <p:cNvSpPr txBox="1"/>
          <p:nvPr/>
        </p:nvSpPr>
        <p:spPr>
          <a:xfrm>
            <a:off x="1308775" y="2065800"/>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a:latin typeface="Fira Sans Medium"/>
              <a:ea typeface="Fira Sans Medium"/>
              <a:cs typeface="Fira Sans Medium"/>
              <a:sym typeface="Fira Sans Medium"/>
            </a:endParaRPr>
          </a:p>
          <a:p>
            <a:pPr marL="0" lvl="0" indent="0" algn="ctr" rtl="0">
              <a:spcBef>
                <a:spcPts val="0"/>
              </a:spcBef>
              <a:spcAft>
                <a:spcPts val="0"/>
              </a:spcAft>
              <a:buNone/>
            </a:pPr>
            <a:r>
              <a:rPr lang="zh-TW" sz="4000">
                <a:latin typeface="Fira Sans Medium"/>
                <a:ea typeface="Fira Sans Medium"/>
                <a:cs typeface="Fira Sans Medium"/>
                <a:sym typeface="Fira Sans Medium"/>
              </a:rPr>
              <a:t>目標</a:t>
            </a:r>
            <a:endParaRPr sz="4000">
              <a:latin typeface="Fira Sans Medium"/>
              <a:ea typeface="Fira Sans Medium"/>
              <a:cs typeface="Fira Sans Medium"/>
              <a:sym typeface="Fira Sans Medium"/>
            </a:endParaRPr>
          </a:p>
        </p:txBody>
      </p:sp>
      <p:grpSp>
        <p:nvGrpSpPr>
          <p:cNvPr id="324" name="Google Shape;324;p18"/>
          <p:cNvGrpSpPr/>
          <p:nvPr/>
        </p:nvGrpSpPr>
        <p:grpSpPr>
          <a:xfrm>
            <a:off x="1104052" y="822915"/>
            <a:ext cx="2225953" cy="3497668"/>
            <a:chOff x="5708988" y="2432357"/>
            <a:chExt cx="1191687" cy="1939055"/>
          </a:xfrm>
        </p:grpSpPr>
        <p:sp>
          <p:nvSpPr>
            <p:cNvPr id="325" name="Google Shape;325;p18"/>
            <p:cNvSpPr/>
            <p:nvPr/>
          </p:nvSpPr>
          <p:spPr>
            <a:xfrm>
              <a:off x="6562724" y="3191359"/>
              <a:ext cx="337951" cy="184249"/>
            </a:xfrm>
            <a:custGeom>
              <a:avLst/>
              <a:gdLst/>
              <a:ahLst/>
              <a:cxnLst/>
              <a:rect l="l" t="t" r="r" b="b"/>
              <a:pathLst>
                <a:path w="10167" h="5543" extrusionOk="0">
                  <a:moveTo>
                    <a:pt x="0" y="0"/>
                  </a:moveTo>
                  <a:lnTo>
                    <a:pt x="0" y="5542"/>
                  </a:lnTo>
                  <a:lnTo>
                    <a:pt x="317" y="5542"/>
                  </a:lnTo>
                  <a:cubicBezTo>
                    <a:pt x="317" y="5194"/>
                    <a:pt x="602" y="4940"/>
                    <a:pt x="950" y="4940"/>
                  </a:cubicBezTo>
                  <a:cubicBezTo>
                    <a:pt x="1267" y="4940"/>
                    <a:pt x="1552" y="5194"/>
                    <a:pt x="1552" y="5542"/>
                  </a:cubicBezTo>
                  <a:lnTo>
                    <a:pt x="1932" y="5542"/>
                  </a:lnTo>
                  <a:cubicBezTo>
                    <a:pt x="1932" y="5194"/>
                    <a:pt x="2217" y="4940"/>
                    <a:pt x="2534" y="4940"/>
                  </a:cubicBezTo>
                  <a:cubicBezTo>
                    <a:pt x="2882" y="4940"/>
                    <a:pt x="3167" y="5194"/>
                    <a:pt x="3167" y="5542"/>
                  </a:cubicBezTo>
                  <a:lnTo>
                    <a:pt x="3547" y="5542"/>
                  </a:lnTo>
                  <a:cubicBezTo>
                    <a:pt x="3547" y="5194"/>
                    <a:pt x="3832" y="4940"/>
                    <a:pt x="4149" y="4940"/>
                  </a:cubicBezTo>
                  <a:cubicBezTo>
                    <a:pt x="4497" y="4940"/>
                    <a:pt x="4751" y="5194"/>
                    <a:pt x="4751" y="5542"/>
                  </a:cubicBezTo>
                  <a:lnTo>
                    <a:pt x="5162" y="5542"/>
                  </a:lnTo>
                  <a:cubicBezTo>
                    <a:pt x="5162" y="5194"/>
                    <a:pt x="5416" y="4940"/>
                    <a:pt x="5764" y="4940"/>
                  </a:cubicBezTo>
                  <a:cubicBezTo>
                    <a:pt x="6081" y="4940"/>
                    <a:pt x="6366" y="5194"/>
                    <a:pt x="6366" y="5542"/>
                  </a:cubicBezTo>
                  <a:lnTo>
                    <a:pt x="6746" y="5542"/>
                  </a:lnTo>
                  <a:cubicBezTo>
                    <a:pt x="6746" y="5194"/>
                    <a:pt x="7031" y="4940"/>
                    <a:pt x="7379" y="4940"/>
                  </a:cubicBezTo>
                  <a:cubicBezTo>
                    <a:pt x="7696" y="4940"/>
                    <a:pt x="7981" y="5194"/>
                    <a:pt x="7981" y="5542"/>
                  </a:cubicBezTo>
                  <a:lnTo>
                    <a:pt x="8361" y="5542"/>
                  </a:lnTo>
                  <a:cubicBezTo>
                    <a:pt x="8361" y="5194"/>
                    <a:pt x="8646" y="4940"/>
                    <a:pt x="8963" y="4940"/>
                  </a:cubicBezTo>
                  <a:cubicBezTo>
                    <a:pt x="9311" y="4940"/>
                    <a:pt x="9596" y="5194"/>
                    <a:pt x="9596" y="5542"/>
                  </a:cubicBezTo>
                  <a:lnTo>
                    <a:pt x="10166" y="5542"/>
                  </a:lnTo>
                  <a:lnTo>
                    <a:pt x="10166" y="3832"/>
                  </a:lnTo>
                  <a:cubicBezTo>
                    <a:pt x="10134" y="1710"/>
                    <a:pt x="8424" y="0"/>
                    <a:pt x="630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8"/>
            <p:cNvSpPr/>
            <p:nvPr/>
          </p:nvSpPr>
          <p:spPr>
            <a:xfrm>
              <a:off x="6344802" y="3191359"/>
              <a:ext cx="427433" cy="781107"/>
            </a:xfrm>
            <a:custGeom>
              <a:avLst/>
              <a:gdLst/>
              <a:ahLst/>
              <a:cxnLst/>
              <a:rect l="l" t="t" r="r" b="b"/>
              <a:pathLst>
                <a:path w="12859" h="23499" extrusionOk="0">
                  <a:moveTo>
                    <a:pt x="3864" y="0"/>
                  </a:moveTo>
                  <a:cubicBezTo>
                    <a:pt x="1743" y="0"/>
                    <a:pt x="1" y="1710"/>
                    <a:pt x="1" y="3832"/>
                  </a:cubicBezTo>
                  <a:lnTo>
                    <a:pt x="1" y="23498"/>
                  </a:lnTo>
                  <a:lnTo>
                    <a:pt x="10135" y="23498"/>
                  </a:lnTo>
                  <a:lnTo>
                    <a:pt x="10135" y="4244"/>
                  </a:lnTo>
                  <a:cubicBezTo>
                    <a:pt x="10135" y="95"/>
                    <a:pt x="12858" y="0"/>
                    <a:pt x="1285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8"/>
            <p:cNvSpPr/>
            <p:nvPr/>
          </p:nvSpPr>
          <p:spPr>
            <a:xfrm>
              <a:off x="6364813" y="3375575"/>
              <a:ext cx="283205" cy="22138"/>
            </a:xfrm>
            <a:custGeom>
              <a:avLst/>
              <a:gdLst/>
              <a:ahLst/>
              <a:cxnLst/>
              <a:rect l="l" t="t" r="r" b="b"/>
              <a:pathLst>
                <a:path w="8520" h="666" extrusionOk="0">
                  <a:moveTo>
                    <a:pt x="317" y="0"/>
                  </a:moveTo>
                  <a:cubicBezTo>
                    <a:pt x="159" y="0"/>
                    <a:pt x="1" y="158"/>
                    <a:pt x="1" y="317"/>
                  </a:cubicBezTo>
                  <a:cubicBezTo>
                    <a:pt x="1" y="507"/>
                    <a:pt x="159" y="665"/>
                    <a:pt x="317" y="665"/>
                  </a:cubicBezTo>
                  <a:lnTo>
                    <a:pt x="8203" y="665"/>
                  </a:lnTo>
                  <a:cubicBezTo>
                    <a:pt x="8393" y="665"/>
                    <a:pt x="8519" y="507"/>
                    <a:pt x="8519" y="317"/>
                  </a:cubicBezTo>
                  <a:cubicBezTo>
                    <a:pt x="8519" y="158"/>
                    <a:pt x="8393" y="0"/>
                    <a:pt x="820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8"/>
            <p:cNvSpPr/>
            <p:nvPr/>
          </p:nvSpPr>
          <p:spPr>
            <a:xfrm>
              <a:off x="6364813" y="3412405"/>
              <a:ext cx="283205" cy="22138"/>
            </a:xfrm>
            <a:custGeom>
              <a:avLst/>
              <a:gdLst/>
              <a:ahLst/>
              <a:cxnLst/>
              <a:rect l="l" t="t" r="r" b="b"/>
              <a:pathLst>
                <a:path w="8520" h="666" extrusionOk="0">
                  <a:moveTo>
                    <a:pt x="317" y="1"/>
                  </a:moveTo>
                  <a:cubicBezTo>
                    <a:pt x="159" y="1"/>
                    <a:pt x="1" y="159"/>
                    <a:pt x="1" y="349"/>
                  </a:cubicBezTo>
                  <a:cubicBezTo>
                    <a:pt x="1" y="507"/>
                    <a:pt x="159" y="666"/>
                    <a:pt x="317" y="666"/>
                  </a:cubicBezTo>
                  <a:lnTo>
                    <a:pt x="8203" y="666"/>
                  </a:lnTo>
                  <a:cubicBezTo>
                    <a:pt x="8393" y="666"/>
                    <a:pt x="8519" y="507"/>
                    <a:pt x="8519" y="349"/>
                  </a:cubicBezTo>
                  <a:cubicBezTo>
                    <a:pt x="8519" y="159"/>
                    <a:pt x="8393" y="1"/>
                    <a:pt x="820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8"/>
            <p:cNvSpPr/>
            <p:nvPr/>
          </p:nvSpPr>
          <p:spPr>
            <a:xfrm>
              <a:off x="6364813" y="3450299"/>
              <a:ext cx="283205" cy="21074"/>
            </a:xfrm>
            <a:custGeom>
              <a:avLst/>
              <a:gdLst/>
              <a:ahLst/>
              <a:cxnLst/>
              <a:rect l="l" t="t" r="r" b="b"/>
              <a:pathLst>
                <a:path w="8520" h="634" extrusionOk="0">
                  <a:moveTo>
                    <a:pt x="317" y="1"/>
                  </a:moveTo>
                  <a:cubicBezTo>
                    <a:pt x="159" y="1"/>
                    <a:pt x="1" y="127"/>
                    <a:pt x="1" y="317"/>
                  </a:cubicBezTo>
                  <a:cubicBezTo>
                    <a:pt x="1" y="476"/>
                    <a:pt x="159" y="634"/>
                    <a:pt x="317" y="634"/>
                  </a:cubicBezTo>
                  <a:lnTo>
                    <a:pt x="8203" y="634"/>
                  </a:lnTo>
                  <a:cubicBezTo>
                    <a:pt x="8393" y="634"/>
                    <a:pt x="8519" y="476"/>
                    <a:pt x="8519" y="317"/>
                  </a:cubicBezTo>
                  <a:cubicBezTo>
                    <a:pt x="8519" y="127"/>
                    <a:pt x="8393" y="1"/>
                    <a:pt x="820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8"/>
            <p:cNvSpPr/>
            <p:nvPr/>
          </p:nvSpPr>
          <p:spPr>
            <a:xfrm>
              <a:off x="6364813" y="3487162"/>
              <a:ext cx="283205" cy="21074"/>
            </a:xfrm>
            <a:custGeom>
              <a:avLst/>
              <a:gdLst/>
              <a:ahLst/>
              <a:cxnLst/>
              <a:rect l="l" t="t" r="r" b="b"/>
              <a:pathLst>
                <a:path w="8520" h="634" extrusionOk="0">
                  <a:moveTo>
                    <a:pt x="317" y="0"/>
                  </a:moveTo>
                  <a:cubicBezTo>
                    <a:pt x="159" y="0"/>
                    <a:pt x="1" y="127"/>
                    <a:pt x="1" y="317"/>
                  </a:cubicBezTo>
                  <a:cubicBezTo>
                    <a:pt x="1" y="475"/>
                    <a:pt x="159" y="633"/>
                    <a:pt x="317" y="633"/>
                  </a:cubicBezTo>
                  <a:lnTo>
                    <a:pt x="8203" y="633"/>
                  </a:lnTo>
                  <a:cubicBezTo>
                    <a:pt x="8393" y="633"/>
                    <a:pt x="8519" y="475"/>
                    <a:pt x="8519" y="317"/>
                  </a:cubicBezTo>
                  <a:cubicBezTo>
                    <a:pt x="8519" y="127"/>
                    <a:pt x="8393" y="0"/>
                    <a:pt x="820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8"/>
            <p:cNvSpPr/>
            <p:nvPr/>
          </p:nvSpPr>
          <p:spPr>
            <a:xfrm>
              <a:off x="6364813" y="3340840"/>
              <a:ext cx="86358" cy="21074"/>
            </a:xfrm>
            <a:custGeom>
              <a:avLst/>
              <a:gdLst/>
              <a:ahLst/>
              <a:cxnLst/>
              <a:rect l="l" t="t" r="r" b="b"/>
              <a:pathLst>
                <a:path w="2598" h="634" extrusionOk="0">
                  <a:moveTo>
                    <a:pt x="317" y="0"/>
                  </a:moveTo>
                  <a:cubicBezTo>
                    <a:pt x="159" y="0"/>
                    <a:pt x="1" y="127"/>
                    <a:pt x="1" y="317"/>
                  </a:cubicBezTo>
                  <a:cubicBezTo>
                    <a:pt x="1" y="507"/>
                    <a:pt x="159" y="633"/>
                    <a:pt x="317" y="633"/>
                  </a:cubicBezTo>
                  <a:lnTo>
                    <a:pt x="2281" y="633"/>
                  </a:lnTo>
                  <a:cubicBezTo>
                    <a:pt x="2439" y="633"/>
                    <a:pt x="2597" y="507"/>
                    <a:pt x="2597" y="317"/>
                  </a:cubicBezTo>
                  <a:cubicBezTo>
                    <a:pt x="2597" y="127"/>
                    <a:pt x="2439" y="0"/>
                    <a:pt x="228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8"/>
            <p:cNvSpPr/>
            <p:nvPr/>
          </p:nvSpPr>
          <p:spPr>
            <a:xfrm>
              <a:off x="6463768" y="3340840"/>
              <a:ext cx="86358" cy="21074"/>
            </a:xfrm>
            <a:custGeom>
              <a:avLst/>
              <a:gdLst/>
              <a:ahLst/>
              <a:cxnLst/>
              <a:rect l="l" t="t" r="r" b="b"/>
              <a:pathLst>
                <a:path w="2598" h="634" extrusionOk="0">
                  <a:moveTo>
                    <a:pt x="349" y="0"/>
                  </a:moveTo>
                  <a:cubicBezTo>
                    <a:pt x="159" y="0"/>
                    <a:pt x="0" y="127"/>
                    <a:pt x="0" y="317"/>
                  </a:cubicBezTo>
                  <a:cubicBezTo>
                    <a:pt x="0" y="507"/>
                    <a:pt x="159" y="633"/>
                    <a:pt x="349" y="633"/>
                  </a:cubicBezTo>
                  <a:lnTo>
                    <a:pt x="2281" y="633"/>
                  </a:lnTo>
                  <a:cubicBezTo>
                    <a:pt x="2439" y="633"/>
                    <a:pt x="2597" y="507"/>
                    <a:pt x="2597" y="317"/>
                  </a:cubicBezTo>
                  <a:cubicBezTo>
                    <a:pt x="2597" y="127"/>
                    <a:pt x="2439" y="0"/>
                    <a:pt x="228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8"/>
            <p:cNvSpPr/>
            <p:nvPr/>
          </p:nvSpPr>
          <p:spPr>
            <a:xfrm>
              <a:off x="6562724" y="3340840"/>
              <a:ext cx="85294" cy="21074"/>
            </a:xfrm>
            <a:custGeom>
              <a:avLst/>
              <a:gdLst/>
              <a:ahLst/>
              <a:cxnLst/>
              <a:rect l="l" t="t" r="r" b="b"/>
              <a:pathLst>
                <a:path w="2566" h="634" extrusionOk="0">
                  <a:moveTo>
                    <a:pt x="317" y="0"/>
                  </a:moveTo>
                  <a:cubicBezTo>
                    <a:pt x="127" y="0"/>
                    <a:pt x="0" y="127"/>
                    <a:pt x="0" y="317"/>
                  </a:cubicBezTo>
                  <a:cubicBezTo>
                    <a:pt x="0" y="507"/>
                    <a:pt x="127" y="633"/>
                    <a:pt x="317" y="633"/>
                  </a:cubicBezTo>
                  <a:lnTo>
                    <a:pt x="2249" y="633"/>
                  </a:lnTo>
                  <a:cubicBezTo>
                    <a:pt x="2439" y="633"/>
                    <a:pt x="2565" y="507"/>
                    <a:pt x="2565" y="317"/>
                  </a:cubicBezTo>
                  <a:cubicBezTo>
                    <a:pt x="2565" y="127"/>
                    <a:pt x="2439" y="0"/>
                    <a:pt x="22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8"/>
            <p:cNvSpPr/>
            <p:nvPr/>
          </p:nvSpPr>
          <p:spPr>
            <a:xfrm>
              <a:off x="6364813" y="3523992"/>
              <a:ext cx="41085" cy="21074"/>
            </a:xfrm>
            <a:custGeom>
              <a:avLst/>
              <a:gdLst/>
              <a:ahLst/>
              <a:cxnLst/>
              <a:rect l="l" t="t" r="r" b="b"/>
              <a:pathLst>
                <a:path w="1236" h="634" extrusionOk="0">
                  <a:moveTo>
                    <a:pt x="317" y="0"/>
                  </a:moveTo>
                  <a:cubicBezTo>
                    <a:pt x="159" y="0"/>
                    <a:pt x="1" y="159"/>
                    <a:pt x="1" y="317"/>
                  </a:cubicBezTo>
                  <a:cubicBezTo>
                    <a:pt x="1" y="507"/>
                    <a:pt x="159" y="634"/>
                    <a:pt x="317" y="634"/>
                  </a:cubicBezTo>
                  <a:lnTo>
                    <a:pt x="919" y="634"/>
                  </a:lnTo>
                  <a:cubicBezTo>
                    <a:pt x="1109" y="634"/>
                    <a:pt x="1236" y="507"/>
                    <a:pt x="1236" y="317"/>
                  </a:cubicBezTo>
                  <a:cubicBezTo>
                    <a:pt x="1236" y="159"/>
                    <a:pt x="1109" y="0"/>
                    <a:pt x="91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8"/>
            <p:cNvSpPr/>
            <p:nvPr/>
          </p:nvSpPr>
          <p:spPr>
            <a:xfrm>
              <a:off x="6419559" y="3523992"/>
              <a:ext cx="167397" cy="21074"/>
            </a:xfrm>
            <a:custGeom>
              <a:avLst/>
              <a:gdLst/>
              <a:ahLst/>
              <a:cxnLst/>
              <a:rect l="l" t="t" r="r" b="b"/>
              <a:pathLst>
                <a:path w="5036" h="634" extrusionOk="0">
                  <a:moveTo>
                    <a:pt x="317" y="0"/>
                  </a:moveTo>
                  <a:cubicBezTo>
                    <a:pt x="127" y="0"/>
                    <a:pt x="0" y="159"/>
                    <a:pt x="0" y="317"/>
                  </a:cubicBezTo>
                  <a:cubicBezTo>
                    <a:pt x="0" y="507"/>
                    <a:pt x="127" y="634"/>
                    <a:pt x="317" y="634"/>
                  </a:cubicBezTo>
                  <a:lnTo>
                    <a:pt x="4687" y="634"/>
                  </a:lnTo>
                  <a:cubicBezTo>
                    <a:pt x="4877" y="634"/>
                    <a:pt x="5036" y="507"/>
                    <a:pt x="5004" y="317"/>
                  </a:cubicBezTo>
                  <a:cubicBezTo>
                    <a:pt x="5004" y="159"/>
                    <a:pt x="4877" y="0"/>
                    <a:pt x="468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8"/>
            <p:cNvSpPr/>
            <p:nvPr/>
          </p:nvSpPr>
          <p:spPr>
            <a:xfrm>
              <a:off x="6599554" y="3523992"/>
              <a:ext cx="48464" cy="21074"/>
            </a:xfrm>
            <a:custGeom>
              <a:avLst/>
              <a:gdLst/>
              <a:ahLst/>
              <a:cxnLst/>
              <a:rect l="l" t="t" r="r" b="b"/>
              <a:pathLst>
                <a:path w="1458" h="634" extrusionOk="0">
                  <a:moveTo>
                    <a:pt x="317" y="0"/>
                  </a:moveTo>
                  <a:cubicBezTo>
                    <a:pt x="127" y="0"/>
                    <a:pt x="1" y="159"/>
                    <a:pt x="1" y="317"/>
                  </a:cubicBezTo>
                  <a:cubicBezTo>
                    <a:pt x="1" y="507"/>
                    <a:pt x="127" y="634"/>
                    <a:pt x="317" y="634"/>
                  </a:cubicBezTo>
                  <a:lnTo>
                    <a:pt x="1141" y="634"/>
                  </a:lnTo>
                  <a:cubicBezTo>
                    <a:pt x="1331" y="634"/>
                    <a:pt x="1457" y="507"/>
                    <a:pt x="1457" y="317"/>
                  </a:cubicBezTo>
                  <a:cubicBezTo>
                    <a:pt x="1457" y="159"/>
                    <a:pt x="1331" y="0"/>
                    <a:pt x="11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8"/>
            <p:cNvSpPr/>
            <p:nvPr/>
          </p:nvSpPr>
          <p:spPr>
            <a:xfrm>
              <a:off x="6364813" y="3557664"/>
              <a:ext cx="167397" cy="22138"/>
            </a:xfrm>
            <a:custGeom>
              <a:avLst/>
              <a:gdLst/>
              <a:ahLst/>
              <a:cxnLst/>
              <a:rect l="l" t="t" r="r" b="b"/>
              <a:pathLst>
                <a:path w="5036" h="666" extrusionOk="0">
                  <a:moveTo>
                    <a:pt x="317" y="1"/>
                  </a:moveTo>
                  <a:cubicBezTo>
                    <a:pt x="159" y="1"/>
                    <a:pt x="1" y="159"/>
                    <a:pt x="1" y="318"/>
                  </a:cubicBezTo>
                  <a:cubicBezTo>
                    <a:pt x="1" y="508"/>
                    <a:pt x="159" y="666"/>
                    <a:pt x="317" y="666"/>
                  </a:cubicBezTo>
                  <a:lnTo>
                    <a:pt x="4719" y="666"/>
                  </a:lnTo>
                  <a:cubicBezTo>
                    <a:pt x="4878" y="666"/>
                    <a:pt x="5036" y="508"/>
                    <a:pt x="5036" y="318"/>
                  </a:cubicBezTo>
                  <a:cubicBezTo>
                    <a:pt x="5036" y="159"/>
                    <a:pt x="4878" y="1"/>
                    <a:pt x="471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8"/>
            <p:cNvSpPr/>
            <p:nvPr/>
          </p:nvSpPr>
          <p:spPr>
            <a:xfrm>
              <a:off x="6545871" y="3557664"/>
              <a:ext cx="41085" cy="22138"/>
            </a:xfrm>
            <a:custGeom>
              <a:avLst/>
              <a:gdLst/>
              <a:ahLst/>
              <a:cxnLst/>
              <a:rect l="l" t="t" r="r" b="b"/>
              <a:pathLst>
                <a:path w="1236" h="666" extrusionOk="0">
                  <a:moveTo>
                    <a:pt x="317" y="1"/>
                  </a:moveTo>
                  <a:cubicBezTo>
                    <a:pt x="127" y="1"/>
                    <a:pt x="1" y="159"/>
                    <a:pt x="1" y="318"/>
                  </a:cubicBezTo>
                  <a:cubicBezTo>
                    <a:pt x="1" y="508"/>
                    <a:pt x="127" y="666"/>
                    <a:pt x="317" y="666"/>
                  </a:cubicBezTo>
                  <a:lnTo>
                    <a:pt x="887" y="666"/>
                  </a:lnTo>
                  <a:cubicBezTo>
                    <a:pt x="1077" y="666"/>
                    <a:pt x="1236" y="508"/>
                    <a:pt x="1204" y="318"/>
                  </a:cubicBezTo>
                  <a:cubicBezTo>
                    <a:pt x="1204" y="159"/>
                    <a:pt x="1077" y="1"/>
                    <a:pt x="88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8"/>
            <p:cNvSpPr/>
            <p:nvPr/>
          </p:nvSpPr>
          <p:spPr>
            <a:xfrm>
              <a:off x="6599554" y="3557664"/>
              <a:ext cx="48464" cy="22138"/>
            </a:xfrm>
            <a:custGeom>
              <a:avLst/>
              <a:gdLst/>
              <a:ahLst/>
              <a:cxnLst/>
              <a:rect l="l" t="t" r="r" b="b"/>
              <a:pathLst>
                <a:path w="1458" h="666" extrusionOk="0">
                  <a:moveTo>
                    <a:pt x="317" y="1"/>
                  </a:moveTo>
                  <a:cubicBezTo>
                    <a:pt x="127" y="1"/>
                    <a:pt x="1" y="159"/>
                    <a:pt x="1" y="318"/>
                  </a:cubicBezTo>
                  <a:cubicBezTo>
                    <a:pt x="1" y="508"/>
                    <a:pt x="127" y="666"/>
                    <a:pt x="317" y="666"/>
                  </a:cubicBezTo>
                  <a:lnTo>
                    <a:pt x="1141" y="666"/>
                  </a:lnTo>
                  <a:cubicBezTo>
                    <a:pt x="1331" y="666"/>
                    <a:pt x="1457" y="508"/>
                    <a:pt x="1457" y="318"/>
                  </a:cubicBezTo>
                  <a:cubicBezTo>
                    <a:pt x="1457" y="159"/>
                    <a:pt x="1331" y="1"/>
                    <a:pt x="114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6364813" y="3594527"/>
              <a:ext cx="122157" cy="21074"/>
            </a:xfrm>
            <a:custGeom>
              <a:avLst/>
              <a:gdLst/>
              <a:ahLst/>
              <a:cxnLst/>
              <a:rect l="l" t="t" r="r" b="b"/>
              <a:pathLst>
                <a:path w="3675" h="634" extrusionOk="0">
                  <a:moveTo>
                    <a:pt x="317" y="0"/>
                  </a:moveTo>
                  <a:cubicBezTo>
                    <a:pt x="159" y="0"/>
                    <a:pt x="1" y="127"/>
                    <a:pt x="1" y="317"/>
                  </a:cubicBezTo>
                  <a:cubicBezTo>
                    <a:pt x="1" y="507"/>
                    <a:pt x="159" y="634"/>
                    <a:pt x="317" y="634"/>
                  </a:cubicBezTo>
                  <a:lnTo>
                    <a:pt x="3357" y="634"/>
                  </a:lnTo>
                  <a:cubicBezTo>
                    <a:pt x="3547" y="634"/>
                    <a:pt x="3674" y="475"/>
                    <a:pt x="3674" y="317"/>
                  </a:cubicBezTo>
                  <a:cubicBezTo>
                    <a:pt x="3674" y="127"/>
                    <a:pt x="3547" y="0"/>
                    <a:pt x="335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6500598" y="3594527"/>
              <a:ext cx="41085" cy="21074"/>
            </a:xfrm>
            <a:custGeom>
              <a:avLst/>
              <a:gdLst/>
              <a:ahLst/>
              <a:cxnLst/>
              <a:rect l="l" t="t" r="r" b="b"/>
              <a:pathLst>
                <a:path w="1236" h="634" extrusionOk="0">
                  <a:moveTo>
                    <a:pt x="318" y="0"/>
                  </a:moveTo>
                  <a:cubicBezTo>
                    <a:pt x="159" y="0"/>
                    <a:pt x="1" y="127"/>
                    <a:pt x="1" y="317"/>
                  </a:cubicBezTo>
                  <a:cubicBezTo>
                    <a:pt x="1" y="507"/>
                    <a:pt x="159" y="634"/>
                    <a:pt x="318" y="634"/>
                  </a:cubicBezTo>
                  <a:lnTo>
                    <a:pt x="919" y="634"/>
                  </a:lnTo>
                  <a:cubicBezTo>
                    <a:pt x="1109" y="634"/>
                    <a:pt x="1236" y="475"/>
                    <a:pt x="1236" y="317"/>
                  </a:cubicBezTo>
                  <a:cubicBezTo>
                    <a:pt x="1236" y="127"/>
                    <a:pt x="1109" y="0"/>
                    <a:pt x="91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p:nvPr/>
          </p:nvSpPr>
          <p:spPr>
            <a:xfrm>
              <a:off x="6554281" y="3594527"/>
              <a:ext cx="93737" cy="21074"/>
            </a:xfrm>
            <a:custGeom>
              <a:avLst/>
              <a:gdLst/>
              <a:ahLst/>
              <a:cxnLst/>
              <a:rect l="l" t="t" r="r" b="b"/>
              <a:pathLst>
                <a:path w="2820" h="634" extrusionOk="0">
                  <a:moveTo>
                    <a:pt x="318" y="0"/>
                  </a:moveTo>
                  <a:cubicBezTo>
                    <a:pt x="159" y="0"/>
                    <a:pt x="1" y="127"/>
                    <a:pt x="1" y="317"/>
                  </a:cubicBezTo>
                  <a:cubicBezTo>
                    <a:pt x="1" y="507"/>
                    <a:pt x="159" y="634"/>
                    <a:pt x="318" y="634"/>
                  </a:cubicBezTo>
                  <a:lnTo>
                    <a:pt x="2503" y="634"/>
                  </a:lnTo>
                  <a:cubicBezTo>
                    <a:pt x="2693" y="634"/>
                    <a:pt x="2819" y="475"/>
                    <a:pt x="2819" y="317"/>
                  </a:cubicBezTo>
                  <a:cubicBezTo>
                    <a:pt x="2819" y="127"/>
                    <a:pt x="2693" y="0"/>
                    <a:pt x="250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a:off x="6364813" y="3835584"/>
              <a:ext cx="41085" cy="21074"/>
            </a:xfrm>
            <a:custGeom>
              <a:avLst/>
              <a:gdLst/>
              <a:ahLst/>
              <a:cxnLst/>
              <a:rect l="l" t="t" r="r" b="b"/>
              <a:pathLst>
                <a:path w="1236" h="634" extrusionOk="0">
                  <a:moveTo>
                    <a:pt x="317" y="0"/>
                  </a:moveTo>
                  <a:cubicBezTo>
                    <a:pt x="159" y="0"/>
                    <a:pt x="1" y="127"/>
                    <a:pt x="1" y="317"/>
                  </a:cubicBezTo>
                  <a:cubicBezTo>
                    <a:pt x="1" y="507"/>
                    <a:pt x="159" y="634"/>
                    <a:pt x="317" y="634"/>
                  </a:cubicBezTo>
                  <a:lnTo>
                    <a:pt x="919" y="634"/>
                  </a:lnTo>
                  <a:cubicBezTo>
                    <a:pt x="1109" y="634"/>
                    <a:pt x="1236" y="507"/>
                    <a:pt x="1236" y="317"/>
                  </a:cubicBezTo>
                  <a:cubicBezTo>
                    <a:pt x="1236" y="127"/>
                    <a:pt x="1109" y="0"/>
                    <a:pt x="919"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6419559" y="3835584"/>
              <a:ext cx="167397" cy="21074"/>
            </a:xfrm>
            <a:custGeom>
              <a:avLst/>
              <a:gdLst/>
              <a:ahLst/>
              <a:cxnLst/>
              <a:rect l="l" t="t" r="r" b="b"/>
              <a:pathLst>
                <a:path w="5036" h="634" extrusionOk="0">
                  <a:moveTo>
                    <a:pt x="317" y="0"/>
                  </a:moveTo>
                  <a:cubicBezTo>
                    <a:pt x="127" y="0"/>
                    <a:pt x="0" y="127"/>
                    <a:pt x="0" y="317"/>
                  </a:cubicBezTo>
                  <a:cubicBezTo>
                    <a:pt x="0" y="507"/>
                    <a:pt x="127" y="634"/>
                    <a:pt x="317" y="634"/>
                  </a:cubicBezTo>
                  <a:lnTo>
                    <a:pt x="4687" y="634"/>
                  </a:lnTo>
                  <a:cubicBezTo>
                    <a:pt x="4877" y="634"/>
                    <a:pt x="5036" y="507"/>
                    <a:pt x="5004" y="317"/>
                  </a:cubicBezTo>
                  <a:cubicBezTo>
                    <a:pt x="5004" y="127"/>
                    <a:pt x="4877" y="0"/>
                    <a:pt x="4687"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6599554" y="3835584"/>
              <a:ext cx="48464" cy="21074"/>
            </a:xfrm>
            <a:custGeom>
              <a:avLst/>
              <a:gdLst/>
              <a:ahLst/>
              <a:cxnLst/>
              <a:rect l="l" t="t" r="r" b="b"/>
              <a:pathLst>
                <a:path w="1458" h="634" extrusionOk="0">
                  <a:moveTo>
                    <a:pt x="317" y="0"/>
                  </a:moveTo>
                  <a:cubicBezTo>
                    <a:pt x="127" y="0"/>
                    <a:pt x="1" y="127"/>
                    <a:pt x="1" y="317"/>
                  </a:cubicBezTo>
                  <a:cubicBezTo>
                    <a:pt x="1" y="507"/>
                    <a:pt x="127" y="634"/>
                    <a:pt x="317" y="634"/>
                  </a:cubicBezTo>
                  <a:lnTo>
                    <a:pt x="1141" y="634"/>
                  </a:lnTo>
                  <a:cubicBezTo>
                    <a:pt x="1331" y="634"/>
                    <a:pt x="1457" y="507"/>
                    <a:pt x="1457" y="317"/>
                  </a:cubicBezTo>
                  <a:cubicBezTo>
                    <a:pt x="1457" y="127"/>
                    <a:pt x="1331" y="0"/>
                    <a:pt x="1141"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p:nvPr/>
          </p:nvSpPr>
          <p:spPr>
            <a:xfrm>
              <a:off x="6364813" y="3869256"/>
              <a:ext cx="167397" cy="21107"/>
            </a:xfrm>
            <a:custGeom>
              <a:avLst/>
              <a:gdLst/>
              <a:ahLst/>
              <a:cxnLst/>
              <a:rect l="l" t="t" r="r" b="b"/>
              <a:pathLst>
                <a:path w="5036" h="635" extrusionOk="0">
                  <a:moveTo>
                    <a:pt x="317" y="1"/>
                  </a:moveTo>
                  <a:cubicBezTo>
                    <a:pt x="159" y="1"/>
                    <a:pt x="1" y="159"/>
                    <a:pt x="1" y="318"/>
                  </a:cubicBezTo>
                  <a:cubicBezTo>
                    <a:pt x="1" y="508"/>
                    <a:pt x="159" y="634"/>
                    <a:pt x="317" y="634"/>
                  </a:cubicBezTo>
                  <a:lnTo>
                    <a:pt x="4719" y="634"/>
                  </a:lnTo>
                  <a:cubicBezTo>
                    <a:pt x="4878" y="634"/>
                    <a:pt x="5036" y="508"/>
                    <a:pt x="5036" y="318"/>
                  </a:cubicBezTo>
                  <a:cubicBezTo>
                    <a:pt x="5036" y="159"/>
                    <a:pt x="4878" y="1"/>
                    <a:pt x="4719"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a:off x="6545871" y="3869256"/>
              <a:ext cx="41085" cy="21107"/>
            </a:xfrm>
            <a:custGeom>
              <a:avLst/>
              <a:gdLst/>
              <a:ahLst/>
              <a:cxnLst/>
              <a:rect l="l" t="t" r="r" b="b"/>
              <a:pathLst>
                <a:path w="1236" h="635" extrusionOk="0">
                  <a:moveTo>
                    <a:pt x="317" y="1"/>
                  </a:moveTo>
                  <a:cubicBezTo>
                    <a:pt x="127" y="1"/>
                    <a:pt x="1" y="159"/>
                    <a:pt x="1" y="318"/>
                  </a:cubicBezTo>
                  <a:cubicBezTo>
                    <a:pt x="1" y="508"/>
                    <a:pt x="127" y="634"/>
                    <a:pt x="317" y="634"/>
                  </a:cubicBezTo>
                  <a:lnTo>
                    <a:pt x="887" y="634"/>
                  </a:lnTo>
                  <a:cubicBezTo>
                    <a:pt x="1077" y="634"/>
                    <a:pt x="1236" y="508"/>
                    <a:pt x="1204" y="318"/>
                  </a:cubicBezTo>
                  <a:cubicBezTo>
                    <a:pt x="1204" y="159"/>
                    <a:pt x="1077" y="1"/>
                    <a:pt x="887"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a:off x="6599554" y="3869256"/>
              <a:ext cx="48464" cy="21107"/>
            </a:xfrm>
            <a:custGeom>
              <a:avLst/>
              <a:gdLst/>
              <a:ahLst/>
              <a:cxnLst/>
              <a:rect l="l" t="t" r="r" b="b"/>
              <a:pathLst>
                <a:path w="1458" h="635" extrusionOk="0">
                  <a:moveTo>
                    <a:pt x="317" y="1"/>
                  </a:moveTo>
                  <a:cubicBezTo>
                    <a:pt x="127" y="1"/>
                    <a:pt x="1" y="159"/>
                    <a:pt x="1" y="318"/>
                  </a:cubicBezTo>
                  <a:cubicBezTo>
                    <a:pt x="1" y="508"/>
                    <a:pt x="127" y="634"/>
                    <a:pt x="317" y="634"/>
                  </a:cubicBezTo>
                  <a:lnTo>
                    <a:pt x="1141" y="634"/>
                  </a:lnTo>
                  <a:cubicBezTo>
                    <a:pt x="1331" y="634"/>
                    <a:pt x="1457" y="508"/>
                    <a:pt x="1457" y="318"/>
                  </a:cubicBezTo>
                  <a:cubicBezTo>
                    <a:pt x="1457" y="159"/>
                    <a:pt x="1331" y="1"/>
                    <a:pt x="1141"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p:nvPr/>
          </p:nvSpPr>
          <p:spPr>
            <a:xfrm>
              <a:off x="6364813" y="3906119"/>
              <a:ext cx="122157" cy="21074"/>
            </a:xfrm>
            <a:custGeom>
              <a:avLst/>
              <a:gdLst/>
              <a:ahLst/>
              <a:cxnLst/>
              <a:rect l="l" t="t" r="r" b="b"/>
              <a:pathLst>
                <a:path w="3675" h="634" extrusionOk="0">
                  <a:moveTo>
                    <a:pt x="317" y="0"/>
                  </a:moveTo>
                  <a:cubicBezTo>
                    <a:pt x="159" y="0"/>
                    <a:pt x="1" y="127"/>
                    <a:pt x="1" y="317"/>
                  </a:cubicBezTo>
                  <a:cubicBezTo>
                    <a:pt x="1" y="475"/>
                    <a:pt x="159" y="634"/>
                    <a:pt x="317" y="634"/>
                  </a:cubicBezTo>
                  <a:lnTo>
                    <a:pt x="3357" y="634"/>
                  </a:lnTo>
                  <a:cubicBezTo>
                    <a:pt x="3547" y="634"/>
                    <a:pt x="3674" y="475"/>
                    <a:pt x="3674" y="317"/>
                  </a:cubicBezTo>
                  <a:cubicBezTo>
                    <a:pt x="3674" y="127"/>
                    <a:pt x="3547" y="0"/>
                    <a:pt x="3357"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p:cNvSpPr/>
            <p:nvPr/>
          </p:nvSpPr>
          <p:spPr>
            <a:xfrm>
              <a:off x="6500598" y="3906119"/>
              <a:ext cx="41085" cy="21074"/>
            </a:xfrm>
            <a:custGeom>
              <a:avLst/>
              <a:gdLst/>
              <a:ahLst/>
              <a:cxnLst/>
              <a:rect l="l" t="t" r="r" b="b"/>
              <a:pathLst>
                <a:path w="1236" h="634" extrusionOk="0">
                  <a:moveTo>
                    <a:pt x="318" y="0"/>
                  </a:moveTo>
                  <a:cubicBezTo>
                    <a:pt x="159" y="0"/>
                    <a:pt x="1" y="127"/>
                    <a:pt x="1" y="317"/>
                  </a:cubicBezTo>
                  <a:cubicBezTo>
                    <a:pt x="1" y="475"/>
                    <a:pt x="159" y="634"/>
                    <a:pt x="318" y="634"/>
                  </a:cubicBezTo>
                  <a:lnTo>
                    <a:pt x="919" y="634"/>
                  </a:lnTo>
                  <a:cubicBezTo>
                    <a:pt x="1109" y="634"/>
                    <a:pt x="1236" y="475"/>
                    <a:pt x="1236" y="317"/>
                  </a:cubicBezTo>
                  <a:cubicBezTo>
                    <a:pt x="1236" y="127"/>
                    <a:pt x="1109" y="0"/>
                    <a:pt x="919"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8"/>
            <p:cNvSpPr/>
            <p:nvPr/>
          </p:nvSpPr>
          <p:spPr>
            <a:xfrm>
              <a:off x="6554281" y="3906119"/>
              <a:ext cx="93737" cy="21074"/>
            </a:xfrm>
            <a:custGeom>
              <a:avLst/>
              <a:gdLst/>
              <a:ahLst/>
              <a:cxnLst/>
              <a:rect l="l" t="t" r="r" b="b"/>
              <a:pathLst>
                <a:path w="2820" h="634" extrusionOk="0">
                  <a:moveTo>
                    <a:pt x="318" y="0"/>
                  </a:moveTo>
                  <a:cubicBezTo>
                    <a:pt x="159" y="0"/>
                    <a:pt x="1" y="127"/>
                    <a:pt x="1" y="317"/>
                  </a:cubicBezTo>
                  <a:cubicBezTo>
                    <a:pt x="1" y="475"/>
                    <a:pt x="159" y="634"/>
                    <a:pt x="318" y="634"/>
                  </a:cubicBezTo>
                  <a:lnTo>
                    <a:pt x="2503" y="634"/>
                  </a:lnTo>
                  <a:cubicBezTo>
                    <a:pt x="2693" y="634"/>
                    <a:pt x="2819" y="475"/>
                    <a:pt x="2819" y="317"/>
                  </a:cubicBezTo>
                  <a:cubicBezTo>
                    <a:pt x="2819" y="127"/>
                    <a:pt x="2693" y="0"/>
                    <a:pt x="2503"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a:off x="6364813" y="3805069"/>
              <a:ext cx="283205" cy="8443"/>
            </a:xfrm>
            <a:custGeom>
              <a:avLst/>
              <a:gdLst/>
              <a:ahLst/>
              <a:cxnLst/>
              <a:rect l="l" t="t" r="r" b="b"/>
              <a:pathLst>
                <a:path w="8520" h="254" extrusionOk="0">
                  <a:moveTo>
                    <a:pt x="1" y="0"/>
                  </a:moveTo>
                  <a:lnTo>
                    <a:pt x="1" y="253"/>
                  </a:lnTo>
                  <a:lnTo>
                    <a:pt x="8519" y="253"/>
                  </a:lnTo>
                  <a:lnTo>
                    <a:pt x="8519"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a:off x="5800564" y="4286119"/>
              <a:ext cx="955883" cy="80042"/>
            </a:xfrm>
            <a:custGeom>
              <a:avLst/>
              <a:gdLst/>
              <a:ahLst/>
              <a:cxnLst/>
              <a:rect l="l" t="t" r="r" b="b"/>
              <a:pathLst>
                <a:path w="28757" h="2408" extrusionOk="0">
                  <a:moveTo>
                    <a:pt x="1204" y="1"/>
                  </a:moveTo>
                  <a:cubicBezTo>
                    <a:pt x="539" y="1"/>
                    <a:pt x="1" y="539"/>
                    <a:pt x="1" y="1204"/>
                  </a:cubicBezTo>
                  <a:cubicBezTo>
                    <a:pt x="1" y="1869"/>
                    <a:pt x="539" y="2408"/>
                    <a:pt x="1204" y="2408"/>
                  </a:cubicBezTo>
                  <a:lnTo>
                    <a:pt x="27553" y="2408"/>
                  </a:lnTo>
                  <a:cubicBezTo>
                    <a:pt x="28218" y="2408"/>
                    <a:pt x="28756" y="1869"/>
                    <a:pt x="28756" y="1204"/>
                  </a:cubicBezTo>
                  <a:cubicBezTo>
                    <a:pt x="28756" y="539"/>
                    <a:pt x="28218" y="1"/>
                    <a:pt x="275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a:off x="5825826" y="3747165"/>
              <a:ext cx="903231" cy="579008"/>
            </a:xfrm>
            <a:custGeom>
              <a:avLst/>
              <a:gdLst/>
              <a:ahLst/>
              <a:cxnLst/>
              <a:rect l="l" t="t" r="r" b="b"/>
              <a:pathLst>
                <a:path w="27173" h="17419" extrusionOk="0">
                  <a:moveTo>
                    <a:pt x="1964" y="0"/>
                  </a:moveTo>
                  <a:cubicBezTo>
                    <a:pt x="888" y="0"/>
                    <a:pt x="1" y="887"/>
                    <a:pt x="1" y="1995"/>
                  </a:cubicBezTo>
                  <a:lnTo>
                    <a:pt x="1" y="15423"/>
                  </a:lnTo>
                  <a:cubicBezTo>
                    <a:pt x="1" y="16500"/>
                    <a:pt x="888" y="17418"/>
                    <a:pt x="1964" y="17418"/>
                  </a:cubicBezTo>
                  <a:lnTo>
                    <a:pt x="25178" y="17418"/>
                  </a:lnTo>
                  <a:cubicBezTo>
                    <a:pt x="26286" y="17418"/>
                    <a:pt x="27173" y="16531"/>
                    <a:pt x="27173" y="15423"/>
                  </a:cubicBezTo>
                  <a:lnTo>
                    <a:pt x="27173" y="1995"/>
                  </a:lnTo>
                  <a:cubicBezTo>
                    <a:pt x="27173" y="887"/>
                    <a:pt x="26286" y="0"/>
                    <a:pt x="2517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a:off x="5915308" y="4081892"/>
              <a:ext cx="160051" cy="53749"/>
            </a:xfrm>
            <a:custGeom>
              <a:avLst/>
              <a:gdLst/>
              <a:ahLst/>
              <a:cxnLst/>
              <a:rect l="l" t="t" r="r" b="b"/>
              <a:pathLst>
                <a:path w="4815" h="1617" extrusionOk="0">
                  <a:moveTo>
                    <a:pt x="824" y="1"/>
                  </a:moveTo>
                  <a:cubicBezTo>
                    <a:pt x="381" y="1"/>
                    <a:pt x="1" y="381"/>
                    <a:pt x="1" y="793"/>
                  </a:cubicBezTo>
                  <a:cubicBezTo>
                    <a:pt x="1" y="1236"/>
                    <a:pt x="381" y="1616"/>
                    <a:pt x="824" y="1616"/>
                  </a:cubicBezTo>
                  <a:lnTo>
                    <a:pt x="4023" y="1616"/>
                  </a:lnTo>
                  <a:cubicBezTo>
                    <a:pt x="4466" y="1616"/>
                    <a:pt x="4815" y="1236"/>
                    <a:pt x="4815" y="793"/>
                  </a:cubicBezTo>
                  <a:cubicBezTo>
                    <a:pt x="4815" y="381"/>
                    <a:pt x="4466" y="1"/>
                    <a:pt x="4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8"/>
            <p:cNvSpPr/>
            <p:nvPr/>
          </p:nvSpPr>
          <p:spPr>
            <a:xfrm>
              <a:off x="6106904" y="4081892"/>
              <a:ext cx="160051" cy="53749"/>
            </a:xfrm>
            <a:custGeom>
              <a:avLst/>
              <a:gdLst/>
              <a:ahLst/>
              <a:cxnLst/>
              <a:rect l="l" t="t" r="r" b="b"/>
              <a:pathLst>
                <a:path w="4815" h="1617" extrusionOk="0">
                  <a:moveTo>
                    <a:pt x="792" y="1"/>
                  </a:moveTo>
                  <a:cubicBezTo>
                    <a:pt x="349" y="1"/>
                    <a:pt x="1" y="381"/>
                    <a:pt x="1" y="793"/>
                  </a:cubicBezTo>
                  <a:cubicBezTo>
                    <a:pt x="1" y="1236"/>
                    <a:pt x="349" y="1616"/>
                    <a:pt x="792" y="1616"/>
                  </a:cubicBezTo>
                  <a:lnTo>
                    <a:pt x="4023" y="1616"/>
                  </a:lnTo>
                  <a:cubicBezTo>
                    <a:pt x="4466" y="1616"/>
                    <a:pt x="4814" y="1236"/>
                    <a:pt x="4814" y="793"/>
                  </a:cubicBezTo>
                  <a:cubicBezTo>
                    <a:pt x="4814" y="381"/>
                    <a:pt x="4466" y="1"/>
                    <a:pt x="4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8"/>
            <p:cNvSpPr/>
            <p:nvPr/>
          </p:nvSpPr>
          <p:spPr>
            <a:xfrm>
              <a:off x="6293247" y="4081892"/>
              <a:ext cx="160017" cy="53749"/>
            </a:xfrm>
            <a:custGeom>
              <a:avLst/>
              <a:gdLst/>
              <a:ahLst/>
              <a:cxnLst/>
              <a:rect l="l" t="t" r="r" b="b"/>
              <a:pathLst>
                <a:path w="4814" h="1617" extrusionOk="0">
                  <a:moveTo>
                    <a:pt x="792" y="1"/>
                  </a:moveTo>
                  <a:cubicBezTo>
                    <a:pt x="348" y="1"/>
                    <a:pt x="0" y="381"/>
                    <a:pt x="0" y="793"/>
                  </a:cubicBezTo>
                  <a:cubicBezTo>
                    <a:pt x="0" y="1236"/>
                    <a:pt x="348" y="1616"/>
                    <a:pt x="792" y="1616"/>
                  </a:cubicBezTo>
                  <a:lnTo>
                    <a:pt x="4022" y="1616"/>
                  </a:lnTo>
                  <a:cubicBezTo>
                    <a:pt x="4465" y="1616"/>
                    <a:pt x="4814" y="1236"/>
                    <a:pt x="4814" y="793"/>
                  </a:cubicBezTo>
                  <a:cubicBezTo>
                    <a:pt x="4814" y="381"/>
                    <a:pt x="4465" y="1"/>
                    <a:pt x="40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8"/>
            <p:cNvSpPr/>
            <p:nvPr/>
          </p:nvSpPr>
          <p:spPr>
            <a:xfrm>
              <a:off x="6479557" y="4081892"/>
              <a:ext cx="160051" cy="53749"/>
            </a:xfrm>
            <a:custGeom>
              <a:avLst/>
              <a:gdLst/>
              <a:ahLst/>
              <a:cxnLst/>
              <a:rect l="l" t="t" r="r" b="b"/>
              <a:pathLst>
                <a:path w="4815" h="1617" extrusionOk="0">
                  <a:moveTo>
                    <a:pt x="792" y="1"/>
                  </a:moveTo>
                  <a:cubicBezTo>
                    <a:pt x="349" y="1"/>
                    <a:pt x="0" y="381"/>
                    <a:pt x="0" y="793"/>
                  </a:cubicBezTo>
                  <a:cubicBezTo>
                    <a:pt x="0" y="1236"/>
                    <a:pt x="349" y="1616"/>
                    <a:pt x="792" y="1616"/>
                  </a:cubicBezTo>
                  <a:lnTo>
                    <a:pt x="4022" y="1616"/>
                  </a:lnTo>
                  <a:cubicBezTo>
                    <a:pt x="4466" y="1616"/>
                    <a:pt x="4814" y="1236"/>
                    <a:pt x="4814" y="793"/>
                  </a:cubicBezTo>
                  <a:cubicBezTo>
                    <a:pt x="4814" y="381"/>
                    <a:pt x="4466" y="1"/>
                    <a:pt x="40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p:nvPr/>
          </p:nvSpPr>
          <p:spPr>
            <a:xfrm>
              <a:off x="5907962" y="4170344"/>
              <a:ext cx="737961" cy="53716"/>
            </a:xfrm>
            <a:custGeom>
              <a:avLst/>
              <a:gdLst/>
              <a:ahLst/>
              <a:cxnLst/>
              <a:rect l="l" t="t" r="r" b="b"/>
              <a:pathLst>
                <a:path w="22201" h="1616" extrusionOk="0">
                  <a:moveTo>
                    <a:pt x="824" y="0"/>
                  </a:moveTo>
                  <a:cubicBezTo>
                    <a:pt x="380" y="0"/>
                    <a:pt x="0" y="380"/>
                    <a:pt x="0" y="824"/>
                  </a:cubicBezTo>
                  <a:cubicBezTo>
                    <a:pt x="0" y="1267"/>
                    <a:pt x="380" y="1615"/>
                    <a:pt x="824" y="1615"/>
                  </a:cubicBezTo>
                  <a:lnTo>
                    <a:pt x="21408" y="1615"/>
                  </a:lnTo>
                  <a:cubicBezTo>
                    <a:pt x="21852" y="1615"/>
                    <a:pt x="22200" y="1267"/>
                    <a:pt x="22200" y="824"/>
                  </a:cubicBezTo>
                  <a:cubicBezTo>
                    <a:pt x="22200" y="380"/>
                    <a:pt x="21852" y="0"/>
                    <a:pt x="2140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8"/>
            <p:cNvSpPr/>
            <p:nvPr/>
          </p:nvSpPr>
          <p:spPr>
            <a:xfrm>
              <a:off x="5889016" y="3820858"/>
              <a:ext cx="146356" cy="145292"/>
            </a:xfrm>
            <a:custGeom>
              <a:avLst/>
              <a:gdLst/>
              <a:ahLst/>
              <a:cxnLst/>
              <a:rect l="l" t="t" r="r" b="b"/>
              <a:pathLst>
                <a:path w="4403" h="4371" extrusionOk="0">
                  <a:moveTo>
                    <a:pt x="2217" y="0"/>
                  </a:moveTo>
                  <a:cubicBezTo>
                    <a:pt x="982" y="0"/>
                    <a:pt x="0" y="982"/>
                    <a:pt x="0" y="2185"/>
                  </a:cubicBezTo>
                  <a:cubicBezTo>
                    <a:pt x="0" y="3389"/>
                    <a:pt x="982" y="4370"/>
                    <a:pt x="2217" y="4370"/>
                  </a:cubicBezTo>
                  <a:cubicBezTo>
                    <a:pt x="3420" y="4370"/>
                    <a:pt x="4402" y="3389"/>
                    <a:pt x="4402" y="2185"/>
                  </a:cubicBezTo>
                  <a:cubicBezTo>
                    <a:pt x="4402" y="982"/>
                    <a:pt x="3420" y="0"/>
                    <a:pt x="2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p:nvPr/>
          </p:nvSpPr>
          <p:spPr>
            <a:xfrm>
              <a:off x="5995317" y="3820858"/>
              <a:ext cx="146356" cy="145292"/>
            </a:xfrm>
            <a:custGeom>
              <a:avLst/>
              <a:gdLst/>
              <a:ahLst/>
              <a:cxnLst/>
              <a:rect l="l" t="t" r="r" b="b"/>
              <a:pathLst>
                <a:path w="4403" h="4371" extrusionOk="0">
                  <a:moveTo>
                    <a:pt x="2186" y="0"/>
                  </a:moveTo>
                  <a:cubicBezTo>
                    <a:pt x="982" y="0"/>
                    <a:pt x="1" y="982"/>
                    <a:pt x="1" y="2185"/>
                  </a:cubicBezTo>
                  <a:cubicBezTo>
                    <a:pt x="1" y="3389"/>
                    <a:pt x="982" y="4370"/>
                    <a:pt x="2186" y="4370"/>
                  </a:cubicBezTo>
                  <a:cubicBezTo>
                    <a:pt x="3421" y="4370"/>
                    <a:pt x="4403" y="3389"/>
                    <a:pt x="4403" y="2185"/>
                  </a:cubicBezTo>
                  <a:cubicBezTo>
                    <a:pt x="4403" y="982"/>
                    <a:pt x="3421" y="0"/>
                    <a:pt x="218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8"/>
            <p:cNvSpPr/>
            <p:nvPr/>
          </p:nvSpPr>
          <p:spPr>
            <a:xfrm>
              <a:off x="6449043" y="3826110"/>
              <a:ext cx="196881" cy="142134"/>
            </a:xfrm>
            <a:custGeom>
              <a:avLst/>
              <a:gdLst/>
              <a:ahLst/>
              <a:cxnLst/>
              <a:rect l="l" t="t" r="r" b="b"/>
              <a:pathLst>
                <a:path w="5923" h="4276" extrusionOk="0">
                  <a:moveTo>
                    <a:pt x="1045" y="0"/>
                  </a:moveTo>
                  <a:cubicBezTo>
                    <a:pt x="443" y="0"/>
                    <a:pt x="0" y="444"/>
                    <a:pt x="0" y="1045"/>
                  </a:cubicBezTo>
                  <a:lnTo>
                    <a:pt x="0" y="3231"/>
                  </a:lnTo>
                  <a:cubicBezTo>
                    <a:pt x="0" y="3801"/>
                    <a:pt x="443" y="4276"/>
                    <a:pt x="1045" y="4276"/>
                  </a:cubicBezTo>
                  <a:lnTo>
                    <a:pt x="4877" y="4276"/>
                  </a:lnTo>
                  <a:cubicBezTo>
                    <a:pt x="5447" y="4276"/>
                    <a:pt x="5922" y="3801"/>
                    <a:pt x="5922" y="3231"/>
                  </a:cubicBezTo>
                  <a:lnTo>
                    <a:pt x="5922" y="1045"/>
                  </a:lnTo>
                  <a:cubicBezTo>
                    <a:pt x="5922" y="444"/>
                    <a:pt x="5447" y="0"/>
                    <a:pt x="487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6449043" y="3825047"/>
              <a:ext cx="196881" cy="143198"/>
            </a:xfrm>
            <a:custGeom>
              <a:avLst/>
              <a:gdLst/>
              <a:ahLst/>
              <a:cxnLst/>
              <a:rect l="l" t="t" r="r" b="b"/>
              <a:pathLst>
                <a:path w="5923" h="4308" extrusionOk="0">
                  <a:moveTo>
                    <a:pt x="1298" y="1299"/>
                  </a:moveTo>
                  <a:lnTo>
                    <a:pt x="1298" y="2091"/>
                  </a:lnTo>
                  <a:lnTo>
                    <a:pt x="982" y="2091"/>
                  </a:lnTo>
                  <a:lnTo>
                    <a:pt x="982" y="1299"/>
                  </a:lnTo>
                  <a:close/>
                  <a:moveTo>
                    <a:pt x="4909" y="1299"/>
                  </a:moveTo>
                  <a:lnTo>
                    <a:pt x="4909" y="2091"/>
                  </a:lnTo>
                  <a:lnTo>
                    <a:pt x="4465" y="2091"/>
                  </a:lnTo>
                  <a:lnTo>
                    <a:pt x="4465" y="1299"/>
                  </a:lnTo>
                  <a:close/>
                  <a:moveTo>
                    <a:pt x="1298" y="2249"/>
                  </a:moveTo>
                  <a:lnTo>
                    <a:pt x="1298" y="3041"/>
                  </a:lnTo>
                  <a:lnTo>
                    <a:pt x="982" y="3041"/>
                  </a:lnTo>
                  <a:lnTo>
                    <a:pt x="982" y="2249"/>
                  </a:lnTo>
                  <a:close/>
                  <a:moveTo>
                    <a:pt x="4909" y="2249"/>
                  </a:moveTo>
                  <a:lnTo>
                    <a:pt x="4909" y="3041"/>
                  </a:lnTo>
                  <a:lnTo>
                    <a:pt x="4465" y="3041"/>
                  </a:lnTo>
                  <a:lnTo>
                    <a:pt x="4465" y="2249"/>
                  </a:lnTo>
                  <a:close/>
                  <a:moveTo>
                    <a:pt x="4275" y="666"/>
                  </a:moveTo>
                  <a:lnTo>
                    <a:pt x="4275" y="3674"/>
                  </a:lnTo>
                  <a:lnTo>
                    <a:pt x="1488" y="3674"/>
                  </a:lnTo>
                  <a:lnTo>
                    <a:pt x="1488" y="666"/>
                  </a:lnTo>
                  <a:close/>
                  <a:moveTo>
                    <a:pt x="1298" y="1"/>
                  </a:moveTo>
                  <a:lnTo>
                    <a:pt x="1298" y="1109"/>
                  </a:lnTo>
                  <a:lnTo>
                    <a:pt x="982" y="1109"/>
                  </a:lnTo>
                  <a:lnTo>
                    <a:pt x="982" y="32"/>
                  </a:lnTo>
                  <a:lnTo>
                    <a:pt x="792" y="32"/>
                  </a:lnTo>
                  <a:lnTo>
                    <a:pt x="792" y="1109"/>
                  </a:lnTo>
                  <a:lnTo>
                    <a:pt x="0" y="1109"/>
                  </a:lnTo>
                  <a:lnTo>
                    <a:pt x="0" y="1299"/>
                  </a:lnTo>
                  <a:lnTo>
                    <a:pt x="792" y="1299"/>
                  </a:lnTo>
                  <a:lnTo>
                    <a:pt x="792" y="2059"/>
                  </a:lnTo>
                  <a:lnTo>
                    <a:pt x="0" y="2059"/>
                  </a:lnTo>
                  <a:lnTo>
                    <a:pt x="0" y="2249"/>
                  </a:lnTo>
                  <a:lnTo>
                    <a:pt x="792" y="2249"/>
                  </a:lnTo>
                  <a:lnTo>
                    <a:pt x="792" y="3041"/>
                  </a:lnTo>
                  <a:lnTo>
                    <a:pt x="0" y="3041"/>
                  </a:lnTo>
                  <a:lnTo>
                    <a:pt x="0" y="3199"/>
                  </a:lnTo>
                  <a:lnTo>
                    <a:pt x="792" y="3199"/>
                  </a:lnTo>
                  <a:lnTo>
                    <a:pt x="792" y="4276"/>
                  </a:lnTo>
                  <a:lnTo>
                    <a:pt x="982" y="4276"/>
                  </a:lnTo>
                  <a:lnTo>
                    <a:pt x="982" y="3199"/>
                  </a:lnTo>
                  <a:lnTo>
                    <a:pt x="1298" y="3199"/>
                  </a:lnTo>
                  <a:lnTo>
                    <a:pt x="1298" y="4308"/>
                  </a:lnTo>
                  <a:lnTo>
                    <a:pt x="1488" y="4308"/>
                  </a:lnTo>
                  <a:lnTo>
                    <a:pt x="1488" y="3864"/>
                  </a:lnTo>
                  <a:lnTo>
                    <a:pt x="4275" y="3864"/>
                  </a:lnTo>
                  <a:lnTo>
                    <a:pt x="4275" y="4308"/>
                  </a:lnTo>
                  <a:lnTo>
                    <a:pt x="4465" y="4308"/>
                  </a:lnTo>
                  <a:lnTo>
                    <a:pt x="4465" y="3199"/>
                  </a:lnTo>
                  <a:lnTo>
                    <a:pt x="4909" y="3199"/>
                  </a:lnTo>
                  <a:lnTo>
                    <a:pt x="4909" y="4276"/>
                  </a:lnTo>
                  <a:lnTo>
                    <a:pt x="5099" y="4276"/>
                  </a:lnTo>
                  <a:lnTo>
                    <a:pt x="5099" y="3199"/>
                  </a:lnTo>
                  <a:lnTo>
                    <a:pt x="5922" y="3199"/>
                  </a:lnTo>
                  <a:lnTo>
                    <a:pt x="5922" y="3041"/>
                  </a:lnTo>
                  <a:lnTo>
                    <a:pt x="5099" y="3041"/>
                  </a:lnTo>
                  <a:lnTo>
                    <a:pt x="5099" y="2249"/>
                  </a:lnTo>
                  <a:lnTo>
                    <a:pt x="5922" y="2249"/>
                  </a:lnTo>
                  <a:lnTo>
                    <a:pt x="5922" y="2091"/>
                  </a:lnTo>
                  <a:lnTo>
                    <a:pt x="5099" y="2091"/>
                  </a:lnTo>
                  <a:lnTo>
                    <a:pt x="5099" y="1299"/>
                  </a:lnTo>
                  <a:lnTo>
                    <a:pt x="5922" y="1299"/>
                  </a:lnTo>
                  <a:lnTo>
                    <a:pt x="5922" y="1109"/>
                  </a:lnTo>
                  <a:lnTo>
                    <a:pt x="5099" y="1109"/>
                  </a:lnTo>
                  <a:lnTo>
                    <a:pt x="5099" y="32"/>
                  </a:lnTo>
                  <a:lnTo>
                    <a:pt x="4909" y="32"/>
                  </a:lnTo>
                  <a:lnTo>
                    <a:pt x="4909" y="1109"/>
                  </a:lnTo>
                  <a:lnTo>
                    <a:pt x="4465" y="1109"/>
                  </a:lnTo>
                  <a:lnTo>
                    <a:pt x="4465" y="1"/>
                  </a:lnTo>
                  <a:lnTo>
                    <a:pt x="4275" y="1"/>
                  </a:lnTo>
                  <a:lnTo>
                    <a:pt x="4275" y="476"/>
                  </a:lnTo>
                  <a:lnTo>
                    <a:pt x="1488" y="476"/>
                  </a:lnTo>
                  <a:lnTo>
                    <a:pt x="1488"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5838457" y="2528155"/>
              <a:ext cx="269543" cy="385318"/>
            </a:xfrm>
            <a:custGeom>
              <a:avLst/>
              <a:gdLst/>
              <a:ahLst/>
              <a:cxnLst/>
              <a:rect l="l" t="t" r="r" b="b"/>
              <a:pathLst>
                <a:path w="8109" h="11592" extrusionOk="0">
                  <a:moveTo>
                    <a:pt x="7570" y="349"/>
                  </a:moveTo>
                  <a:cubicBezTo>
                    <a:pt x="7665" y="349"/>
                    <a:pt x="7760" y="412"/>
                    <a:pt x="7760" y="539"/>
                  </a:cubicBezTo>
                  <a:lnTo>
                    <a:pt x="7760" y="11211"/>
                  </a:lnTo>
                  <a:lnTo>
                    <a:pt x="349" y="11211"/>
                  </a:lnTo>
                  <a:lnTo>
                    <a:pt x="349" y="539"/>
                  </a:lnTo>
                  <a:cubicBezTo>
                    <a:pt x="349" y="412"/>
                    <a:pt x="444" y="349"/>
                    <a:pt x="571" y="349"/>
                  </a:cubicBezTo>
                  <a:close/>
                  <a:moveTo>
                    <a:pt x="571" y="1"/>
                  </a:moveTo>
                  <a:cubicBezTo>
                    <a:pt x="254" y="1"/>
                    <a:pt x="1" y="222"/>
                    <a:pt x="1" y="539"/>
                  </a:cubicBezTo>
                  <a:lnTo>
                    <a:pt x="1" y="11591"/>
                  </a:lnTo>
                  <a:lnTo>
                    <a:pt x="8108" y="11591"/>
                  </a:lnTo>
                  <a:lnTo>
                    <a:pt x="8108" y="539"/>
                  </a:lnTo>
                  <a:cubicBezTo>
                    <a:pt x="8108" y="222"/>
                    <a:pt x="7855" y="1"/>
                    <a:pt x="75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5863753" y="2560797"/>
              <a:ext cx="216858" cy="66347"/>
            </a:xfrm>
            <a:custGeom>
              <a:avLst/>
              <a:gdLst/>
              <a:ahLst/>
              <a:cxnLst/>
              <a:rect l="l" t="t" r="r" b="b"/>
              <a:pathLst>
                <a:path w="6524" h="1996" extrusionOk="0">
                  <a:moveTo>
                    <a:pt x="6176" y="380"/>
                  </a:moveTo>
                  <a:lnTo>
                    <a:pt x="6176" y="1647"/>
                  </a:lnTo>
                  <a:lnTo>
                    <a:pt x="348" y="1647"/>
                  </a:lnTo>
                  <a:lnTo>
                    <a:pt x="348" y="380"/>
                  </a:lnTo>
                  <a:close/>
                  <a:moveTo>
                    <a:pt x="0" y="0"/>
                  </a:moveTo>
                  <a:lnTo>
                    <a:pt x="0" y="1996"/>
                  </a:lnTo>
                  <a:lnTo>
                    <a:pt x="6524" y="1996"/>
                  </a:lnTo>
                  <a:lnTo>
                    <a:pt x="652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5863753" y="2679729"/>
              <a:ext cx="58968" cy="59001"/>
            </a:xfrm>
            <a:custGeom>
              <a:avLst/>
              <a:gdLst/>
              <a:ahLst/>
              <a:cxnLst/>
              <a:rect l="l" t="t" r="r" b="b"/>
              <a:pathLst>
                <a:path w="1774" h="1775" extrusionOk="0">
                  <a:moveTo>
                    <a:pt x="1425" y="381"/>
                  </a:moveTo>
                  <a:lnTo>
                    <a:pt x="1425" y="1426"/>
                  </a:lnTo>
                  <a:lnTo>
                    <a:pt x="348" y="1426"/>
                  </a:lnTo>
                  <a:lnTo>
                    <a:pt x="348" y="381"/>
                  </a:lnTo>
                  <a:close/>
                  <a:moveTo>
                    <a:pt x="0" y="1"/>
                  </a:moveTo>
                  <a:lnTo>
                    <a:pt x="0" y="1774"/>
                  </a:lnTo>
                  <a:lnTo>
                    <a:pt x="1774" y="1774"/>
                  </a:lnTo>
                  <a:lnTo>
                    <a:pt x="1774"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5942698" y="2679729"/>
              <a:ext cx="58968" cy="59001"/>
            </a:xfrm>
            <a:custGeom>
              <a:avLst/>
              <a:gdLst/>
              <a:ahLst/>
              <a:cxnLst/>
              <a:rect l="l" t="t" r="r" b="b"/>
              <a:pathLst>
                <a:path w="1774" h="1775" extrusionOk="0">
                  <a:moveTo>
                    <a:pt x="1394" y="381"/>
                  </a:moveTo>
                  <a:lnTo>
                    <a:pt x="1394" y="1426"/>
                  </a:lnTo>
                  <a:lnTo>
                    <a:pt x="349" y="1426"/>
                  </a:lnTo>
                  <a:lnTo>
                    <a:pt x="349" y="381"/>
                  </a:lnTo>
                  <a:close/>
                  <a:moveTo>
                    <a:pt x="0" y="1"/>
                  </a:moveTo>
                  <a:lnTo>
                    <a:pt x="0" y="1774"/>
                  </a:lnTo>
                  <a:lnTo>
                    <a:pt x="1774" y="1774"/>
                  </a:lnTo>
                  <a:lnTo>
                    <a:pt x="1774"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6021643" y="2679729"/>
              <a:ext cx="57937" cy="59001"/>
            </a:xfrm>
            <a:custGeom>
              <a:avLst/>
              <a:gdLst/>
              <a:ahLst/>
              <a:cxnLst/>
              <a:rect l="l" t="t" r="r" b="b"/>
              <a:pathLst>
                <a:path w="1743" h="1775" extrusionOk="0">
                  <a:moveTo>
                    <a:pt x="1394" y="381"/>
                  </a:moveTo>
                  <a:lnTo>
                    <a:pt x="1394" y="1426"/>
                  </a:lnTo>
                  <a:lnTo>
                    <a:pt x="349" y="1426"/>
                  </a:lnTo>
                  <a:lnTo>
                    <a:pt x="349" y="381"/>
                  </a:lnTo>
                  <a:close/>
                  <a:moveTo>
                    <a:pt x="0" y="1"/>
                  </a:moveTo>
                  <a:lnTo>
                    <a:pt x="0" y="1774"/>
                  </a:lnTo>
                  <a:lnTo>
                    <a:pt x="1742" y="1774"/>
                  </a:lnTo>
                  <a:lnTo>
                    <a:pt x="174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5863753" y="2754486"/>
              <a:ext cx="58968" cy="58968"/>
            </a:xfrm>
            <a:custGeom>
              <a:avLst/>
              <a:gdLst/>
              <a:ahLst/>
              <a:cxnLst/>
              <a:rect l="l" t="t" r="r" b="b"/>
              <a:pathLst>
                <a:path w="1774" h="1774" extrusionOk="0">
                  <a:moveTo>
                    <a:pt x="1425" y="349"/>
                  </a:moveTo>
                  <a:lnTo>
                    <a:pt x="1425" y="1394"/>
                  </a:lnTo>
                  <a:lnTo>
                    <a:pt x="348" y="1394"/>
                  </a:lnTo>
                  <a:lnTo>
                    <a:pt x="348" y="349"/>
                  </a:lnTo>
                  <a:close/>
                  <a:moveTo>
                    <a:pt x="0" y="0"/>
                  </a:moveTo>
                  <a:lnTo>
                    <a:pt x="0" y="1774"/>
                  </a:lnTo>
                  <a:lnTo>
                    <a:pt x="1774" y="1774"/>
                  </a:lnTo>
                  <a:lnTo>
                    <a:pt x="177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5942698" y="2754486"/>
              <a:ext cx="58968" cy="58968"/>
            </a:xfrm>
            <a:custGeom>
              <a:avLst/>
              <a:gdLst/>
              <a:ahLst/>
              <a:cxnLst/>
              <a:rect l="l" t="t" r="r" b="b"/>
              <a:pathLst>
                <a:path w="1774" h="1774" extrusionOk="0">
                  <a:moveTo>
                    <a:pt x="1394" y="349"/>
                  </a:moveTo>
                  <a:lnTo>
                    <a:pt x="1394" y="1394"/>
                  </a:lnTo>
                  <a:lnTo>
                    <a:pt x="349" y="1394"/>
                  </a:lnTo>
                  <a:lnTo>
                    <a:pt x="349" y="349"/>
                  </a:lnTo>
                  <a:close/>
                  <a:moveTo>
                    <a:pt x="0" y="0"/>
                  </a:moveTo>
                  <a:lnTo>
                    <a:pt x="0" y="1774"/>
                  </a:lnTo>
                  <a:lnTo>
                    <a:pt x="1774" y="1774"/>
                  </a:lnTo>
                  <a:lnTo>
                    <a:pt x="177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6021643" y="2754486"/>
              <a:ext cx="57937" cy="58968"/>
            </a:xfrm>
            <a:custGeom>
              <a:avLst/>
              <a:gdLst/>
              <a:ahLst/>
              <a:cxnLst/>
              <a:rect l="l" t="t" r="r" b="b"/>
              <a:pathLst>
                <a:path w="1743" h="1774" extrusionOk="0">
                  <a:moveTo>
                    <a:pt x="1394" y="349"/>
                  </a:moveTo>
                  <a:lnTo>
                    <a:pt x="1394" y="1394"/>
                  </a:lnTo>
                  <a:lnTo>
                    <a:pt x="349" y="1394"/>
                  </a:lnTo>
                  <a:lnTo>
                    <a:pt x="349" y="349"/>
                  </a:lnTo>
                  <a:close/>
                  <a:moveTo>
                    <a:pt x="0" y="0"/>
                  </a:moveTo>
                  <a:lnTo>
                    <a:pt x="0" y="1774"/>
                  </a:lnTo>
                  <a:lnTo>
                    <a:pt x="1742" y="1774"/>
                  </a:lnTo>
                  <a:lnTo>
                    <a:pt x="1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5863753" y="2828179"/>
              <a:ext cx="58968" cy="58968"/>
            </a:xfrm>
            <a:custGeom>
              <a:avLst/>
              <a:gdLst/>
              <a:ahLst/>
              <a:cxnLst/>
              <a:rect l="l" t="t" r="r" b="b"/>
              <a:pathLst>
                <a:path w="1774" h="1774" extrusionOk="0">
                  <a:moveTo>
                    <a:pt x="1425" y="349"/>
                  </a:moveTo>
                  <a:lnTo>
                    <a:pt x="1425" y="1394"/>
                  </a:lnTo>
                  <a:lnTo>
                    <a:pt x="348" y="1394"/>
                  </a:lnTo>
                  <a:lnTo>
                    <a:pt x="348" y="349"/>
                  </a:lnTo>
                  <a:close/>
                  <a:moveTo>
                    <a:pt x="0" y="0"/>
                  </a:moveTo>
                  <a:lnTo>
                    <a:pt x="0" y="1774"/>
                  </a:lnTo>
                  <a:lnTo>
                    <a:pt x="1774" y="1774"/>
                  </a:lnTo>
                  <a:lnTo>
                    <a:pt x="177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5942698" y="2828179"/>
              <a:ext cx="58968" cy="58968"/>
            </a:xfrm>
            <a:custGeom>
              <a:avLst/>
              <a:gdLst/>
              <a:ahLst/>
              <a:cxnLst/>
              <a:rect l="l" t="t" r="r" b="b"/>
              <a:pathLst>
                <a:path w="1774" h="1774" extrusionOk="0">
                  <a:moveTo>
                    <a:pt x="1394" y="349"/>
                  </a:moveTo>
                  <a:lnTo>
                    <a:pt x="1394" y="1394"/>
                  </a:lnTo>
                  <a:lnTo>
                    <a:pt x="349" y="1394"/>
                  </a:lnTo>
                  <a:lnTo>
                    <a:pt x="349" y="349"/>
                  </a:lnTo>
                  <a:close/>
                  <a:moveTo>
                    <a:pt x="0" y="0"/>
                  </a:moveTo>
                  <a:lnTo>
                    <a:pt x="0" y="1774"/>
                  </a:lnTo>
                  <a:lnTo>
                    <a:pt x="1774" y="1774"/>
                  </a:lnTo>
                  <a:lnTo>
                    <a:pt x="177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6021643" y="2828179"/>
              <a:ext cx="57937" cy="58968"/>
            </a:xfrm>
            <a:custGeom>
              <a:avLst/>
              <a:gdLst/>
              <a:ahLst/>
              <a:cxnLst/>
              <a:rect l="l" t="t" r="r" b="b"/>
              <a:pathLst>
                <a:path w="1743" h="1774" extrusionOk="0">
                  <a:moveTo>
                    <a:pt x="1394" y="349"/>
                  </a:moveTo>
                  <a:lnTo>
                    <a:pt x="1394" y="1394"/>
                  </a:lnTo>
                  <a:lnTo>
                    <a:pt x="349" y="1394"/>
                  </a:lnTo>
                  <a:lnTo>
                    <a:pt x="349" y="349"/>
                  </a:lnTo>
                  <a:close/>
                  <a:moveTo>
                    <a:pt x="0" y="0"/>
                  </a:moveTo>
                  <a:lnTo>
                    <a:pt x="0" y="1774"/>
                  </a:lnTo>
                  <a:lnTo>
                    <a:pt x="1742" y="1774"/>
                  </a:lnTo>
                  <a:lnTo>
                    <a:pt x="1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5863753" y="2647121"/>
              <a:ext cx="145292" cy="11601"/>
            </a:xfrm>
            <a:custGeom>
              <a:avLst/>
              <a:gdLst/>
              <a:ahLst/>
              <a:cxnLst/>
              <a:rect l="l" t="t" r="r" b="b"/>
              <a:pathLst>
                <a:path w="4371" h="349" extrusionOk="0">
                  <a:moveTo>
                    <a:pt x="0" y="0"/>
                  </a:moveTo>
                  <a:lnTo>
                    <a:pt x="0" y="349"/>
                  </a:lnTo>
                  <a:lnTo>
                    <a:pt x="4370" y="349"/>
                  </a:lnTo>
                  <a:lnTo>
                    <a:pt x="437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6022707" y="2639742"/>
              <a:ext cx="23168" cy="23202"/>
            </a:xfrm>
            <a:custGeom>
              <a:avLst/>
              <a:gdLst/>
              <a:ahLst/>
              <a:cxnLst/>
              <a:rect l="l" t="t" r="r" b="b"/>
              <a:pathLst>
                <a:path w="697" h="698" extrusionOk="0">
                  <a:moveTo>
                    <a:pt x="348" y="1"/>
                  </a:moveTo>
                  <a:cubicBezTo>
                    <a:pt x="158" y="1"/>
                    <a:pt x="0" y="159"/>
                    <a:pt x="0" y="349"/>
                  </a:cubicBezTo>
                  <a:cubicBezTo>
                    <a:pt x="0" y="539"/>
                    <a:pt x="158" y="697"/>
                    <a:pt x="348" y="697"/>
                  </a:cubicBezTo>
                  <a:cubicBezTo>
                    <a:pt x="538" y="697"/>
                    <a:pt x="697" y="539"/>
                    <a:pt x="697" y="349"/>
                  </a:cubicBezTo>
                  <a:cubicBezTo>
                    <a:pt x="697" y="159"/>
                    <a:pt x="538" y="1"/>
                    <a:pt x="34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6057443" y="2639742"/>
              <a:ext cx="23168" cy="23202"/>
            </a:xfrm>
            <a:custGeom>
              <a:avLst/>
              <a:gdLst/>
              <a:ahLst/>
              <a:cxnLst/>
              <a:rect l="l" t="t" r="r" b="b"/>
              <a:pathLst>
                <a:path w="697" h="698" extrusionOk="0">
                  <a:moveTo>
                    <a:pt x="349" y="1"/>
                  </a:moveTo>
                  <a:cubicBezTo>
                    <a:pt x="158" y="1"/>
                    <a:pt x="0" y="159"/>
                    <a:pt x="0" y="349"/>
                  </a:cubicBezTo>
                  <a:cubicBezTo>
                    <a:pt x="0" y="539"/>
                    <a:pt x="158" y="697"/>
                    <a:pt x="349" y="697"/>
                  </a:cubicBezTo>
                  <a:cubicBezTo>
                    <a:pt x="539" y="697"/>
                    <a:pt x="697" y="539"/>
                    <a:pt x="697" y="349"/>
                  </a:cubicBezTo>
                  <a:cubicBezTo>
                    <a:pt x="697" y="159"/>
                    <a:pt x="539" y="1"/>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5738472" y="3003952"/>
              <a:ext cx="360056" cy="222176"/>
            </a:xfrm>
            <a:custGeom>
              <a:avLst/>
              <a:gdLst/>
              <a:ahLst/>
              <a:cxnLst/>
              <a:rect l="l" t="t" r="r" b="b"/>
              <a:pathLst>
                <a:path w="10832" h="6684" extrusionOk="0">
                  <a:moveTo>
                    <a:pt x="1647" y="286"/>
                  </a:moveTo>
                  <a:cubicBezTo>
                    <a:pt x="1584" y="983"/>
                    <a:pt x="982" y="1553"/>
                    <a:pt x="254" y="1553"/>
                  </a:cubicBezTo>
                  <a:lnTo>
                    <a:pt x="254" y="286"/>
                  </a:lnTo>
                  <a:close/>
                  <a:moveTo>
                    <a:pt x="10546" y="286"/>
                  </a:moveTo>
                  <a:lnTo>
                    <a:pt x="10546" y="1553"/>
                  </a:lnTo>
                  <a:cubicBezTo>
                    <a:pt x="9818" y="1553"/>
                    <a:pt x="9216" y="983"/>
                    <a:pt x="9184" y="286"/>
                  </a:cubicBezTo>
                  <a:close/>
                  <a:moveTo>
                    <a:pt x="5226" y="2440"/>
                  </a:moveTo>
                  <a:cubicBezTo>
                    <a:pt x="5036" y="2471"/>
                    <a:pt x="4941" y="2566"/>
                    <a:pt x="4941" y="2725"/>
                  </a:cubicBezTo>
                  <a:cubicBezTo>
                    <a:pt x="4941" y="2820"/>
                    <a:pt x="5036" y="2883"/>
                    <a:pt x="5226" y="2946"/>
                  </a:cubicBezTo>
                  <a:lnTo>
                    <a:pt x="5226" y="2440"/>
                  </a:lnTo>
                  <a:close/>
                  <a:moveTo>
                    <a:pt x="5606" y="3706"/>
                  </a:moveTo>
                  <a:lnTo>
                    <a:pt x="5606" y="4245"/>
                  </a:lnTo>
                  <a:cubicBezTo>
                    <a:pt x="5828" y="4213"/>
                    <a:pt x="5923" y="4086"/>
                    <a:pt x="5923" y="3960"/>
                  </a:cubicBezTo>
                  <a:cubicBezTo>
                    <a:pt x="5923" y="3833"/>
                    <a:pt x="5796" y="3770"/>
                    <a:pt x="5606" y="3706"/>
                  </a:cubicBezTo>
                  <a:close/>
                  <a:moveTo>
                    <a:pt x="5416" y="1521"/>
                  </a:moveTo>
                  <a:cubicBezTo>
                    <a:pt x="5543" y="1521"/>
                    <a:pt x="5606" y="1616"/>
                    <a:pt x="5606" y="1711"/>
                  </a:cubicBezTo>
                  <a:lnTo>
                    <a:pt x="5606" y="1933"/>
                  </a:lnTo>
                  <a:cubicBezTo>
                    <a:pt x="5859" y="1964"/>
                    <a:pt x="6208" y="2059"/>
                    <a:pt x="6334" y="2249"/>
                  </a:cubicBezTo>
                  <a:cubicBezTo>
                    <a:pt x="6366" y="2281"/>
                    <a:pt x="6366" y="2313"/>
                    <a:pt x="6366" y="2376"/>
                  </a:cubicBezTo>
                  <a:cubicBezTo>
                    <a:pt x="6366" y="2535"/>
                    <a:pt x="6239" y="2630"/>
                    <a:pt x="6081" y="2630"/>
                  </a:cubicBezTo>
                  <a:lnTo>
                    <a:pt x="6018" y="2630"/>
                  </a:lnTo>
                  <a:cubicBezTo>
                    <a:pt x="5891" y="2598"/>
                    <a:pt x="5733" y="2503"/>
                    <a:pt x="5606" y="2471"/>
                  </a:cubicBezTo>
                  <a:lnTo>
                    <a:pt x="5606" y="3041"/>
                  </a:lnTo>
                  <a:cubicBezTo>
                    <a:pt x="6049" y="3168"/>
                    <a:pt x="6524" y="3326"/>
                    <a:pt x="6524" y="3896"/>
                  </a:cubicBezTo>
                  <a:cubicBezTo>
                    <a:pt x="6524" y="4371"/>
                    <a:pt x="6208" y="4720"/>
                    <a:pt x="5606" y="4783"/>
                  </a:cubicBezTo>
                  <a:lnTo>
                    <a:pt x="5606" y="5005"/>
                  </a:lnTo>
                  <a:cubicBezTo>
                    <a:pt x="5606" y="5100"/>
                    <a:pt x="5543" y="5195"/>
                    <a:pt x="5416" y="5195"/>
                  </a:cubicBezTo>
                  <a:cubicBezTo>
                    <a:pt x="5321" y="5195"/>
                    <a:pt x="5226" y="5100"/>
                    <a:pt x="5226" y="5005"/>
                  </a:cubicBezTo>
                  <a:lnTo>
                    <a:pt x="5226" y="4783"/>
                  </a:lnTo>
                  <a:cubicBezTo>
                    <a:pt x="4877" y="4751"/>
                    <a:pt x="4466" y="4625"/>
                    <a:pt x="4339" y="4435"/>
                  </a:cubicBezTo>
                  <a:cubicBezTo>
                    <a:pt x="4339" y="4371"/>
                    <a:pt x="4307" y="4340"/>
                    <a:pt x="4307" y="4276"/>
                  </a:cubicBezTo>
                  <a:cubicBezTo>
                    <a:pt x="4307" y="4118"/>
                    <a:pt x="4434" y="4023"/>
                    <a:pt x="4592" y="4023"/>
                  </a:cubicBezTo>
                  <a:cubicBezTo>
                    <a:pt x="4624" y="4023"/>
                    <a:pt x="4687" y="4023"/>
                    <a:pt x="4751" y="4055"/>
                  </a:cubicBezTo>
                  <a:cubicBezTo>
                    <a:pt x="4877" y="4150"/>
                    <a:pt x="5036" y="4213"/>
                    <a:pt x="5226" y="4245"/>
                  </a:cubicBezTo>
                  <a:lnTo>
                    <a:pt x="5226" y="3580"/>
                  </a:lnTo>
                  <a:cubicBezTo>
                    <a:pt x="4782" y="3485"/>
                    <a:pt x="4339" y="3326"/>
                    <a:pt x="4339" y="2756"/>
                  </a:cubicBezTo>
                  <a:cubicBezTo>
                    <a:pt x="4339" y="2344"/>
                    <a:pt x="4656" y="1996"/>
                    <a:pt x="5226" y="1933"/>
                  </a:cubicBezTo>
                  <a:lnTo>
                    <a:pt x="5226" y="1711"/>
                  </a:lnTo>
                  <a:cubicBezTo>
                    <a:pt x="5226" y="1616"/>
                    <a:pt x="5321" y="1521"/>
                    <a:pt x="5416" y="1521"/>
                  </a:cubicBezTo>
                  <a:close/>
                  <a:moveTo>
                    <a:pt x="5416" y="1141"/>
                  </a:moveTo>
                  <a:cubicBezTo>
                    <a:pt x="5131" y="1173"/>
                    <a:pt x="4909" y="1363"/>
                    <a:pt x="4877" y="1648"/>
                  </a:cubicBezTo>
                  <a:cubicBezTo>
                    <a:pt x="4339" y="1806"/>
                    <a:pt x="3959" y="2218"/>
                    <a:pt x="3959" y="2756"/>
                  </a:cubicBezTo>
                  <a:cubicBezTo>
                    <a:pt x="3959" y="3231"/>
                    <a:pt x="4181" y="3485"/>
                    <a:pt x="4434" y="3675"/>
                  </a:cubicBezTo>
                  <a:cubicBezTo>
                    <a:pt x="4181" y="3738"/>
                    <a:pt x="3959" y="3991"/>
                    <a:pt x="3959" y="4276"/>
                  </a:cubicBezTo>
                  <a:cubicBezTo>
                    <a:pt x="3959" y="4403"/>
                    <a:pt x="3991" y="4498"/>
                    <a:pt x="4054" y="4593"/>
                  </a:cubicBezTo>
                  <a:cubicBezTo>
                    <a:pt x="4212" y="4878"/>
                    <a:pt x="4592" y="5005"/>
                    <a:pt x="4877" y="5068"/>
                  </a:cubicBezTo>
                  <a:cubicBezTo>
                    <a:pt x="4909" y="5321"/>
                    <a:pt x="5131" y="5543"/>
                    <a:pt x="5416" y="5543"/>
                  </a:cubicBezTo>
                  <a:cubicBezTo>
                    <a:pt x="5701" y="5543"/>
                    <a:pt x="5923" y="5321"/>
                    <a:pt x="5954" y="5068"/>
                  </a:cubicBezTo>
                  <a:cubicBezTo>
                    <a:pt x="6524" y="4910"/>
                    <a:pt x="6873" y="4466"/>
                    <a:pt x="6873" y="3896"/>
                  </a:cubicBezTo>
                  <a:cubicBezTo>
                    <a:pt x="6873" y="3390"/>
                    <a:pt x="6619" y="3105"/>
                    <a:pt x="6334" y="2946"/>
                  </a:cubicBezTo>
                  <a:cubicBezTo>
                    <a:pt x="6556" y="2851"/>
                    <a:pt x="6746" y="2630"/>
                    <a:pt x="6746" y="2376"/>
                  </a:cubicBezTo>
                  <a:cubicBezTo>
                    <a:pt x="6746" y="2249"/>
                    <a:pt x="6683" y="2154"/>
                    <a:pt x="6619" y="2028"/>
                  </a:cubicBezTo>
                  <a:cubicBezTo>
                    <a:pt x="6493" y="1806"/>
                    <a:pt x="6208" y="1711"/>
                    <a:pt x="5954" y="1648"/>
                  </a:cubicBezTo>
                  <a:cubicBezTo>
                    <a:pt x="5923" y="1363"/>
                    <a:pt x="5701" y="1141"/>
                    <a:pt x="5416" y="1141"/>
                  </a:cubicBezTo>
                  <a:close/>
                  <a:moveTo>
                    <a:pt x="8836" y="381"/>
                  </a:moveTo>
                  <a:cubicBezTo>
                    <a:pt x="8931" y="1204"/>
                    <a:pt x="9628" y="1869"/>
                    <a:pt x="10451" y="1901"/>
                  </a:cubicBezTo>
                  <a:lnTo>
                    <a:pt x="10451" y="4688"/>
                  </a:lnTo>
                  <a:cubicBezTo>
                    <a:pt x="9564" y="4720"/>
                    <a:pt x="8868" y="5448"/>
                    <a:pt x="8804" y="6303"/>
                  </a:cubicBezTo>
                  <a:lnTo>
                    <a:pt x="1996" y="6303"/>
                  </a:lnTo>
                  <a:cubicBezTo>
                    <a:pt x="1964" y="5448"/>
                    <a:pt x="1236" y="4720"/>
                    <a:pt x="380" y="4688"/>
                  </a:cubicBezTo>
                  <a:lnTo>
                    <a:pt x="380" y="1901"/>
                  </a:lnTo>
                  <a:cubicBezTo>
                    <a:pt x="1204" y="1838"/>
                    <a:pt x="1901" y="1204"/>
                    <a:pt x="1996" y="381"/>
                  </a:cubicBezTo>
                  <a:close/>
                  <a:moveTo>
                    <a:pt x="254" y="5036"/>
                  </a:moveTo>
                  <a:cubicBezTo>
                    <a:pt x="1045" y="5036"/>
                    <a:pt x="1647" y="5670"/>
                    <a:pt x="1647" y="6430"/>
                  </a:cubicBezTo>
                  <a:lnTo>
                    <a:pt x="254" y="6430"/>
                  </a:lnTo>
                  <a:lnTo>
                    <a:pt x="254" y="5036"/>
                  </a:lnTo>
                  <a:close/>
                  <a:moveTo>
                    <a:pt x="10546" y="5036"/>
                  </a:moveTo>
                  <a:lnTo>
                    <a:pt x="10546" y="6430"/>
                  </a:lnTo>
                  <a:lnTo>
                    <a:pt x="9153" y="6430"/>
                  </a:lnTo>
                  <a:cubicBezTo>
                    <a:pt x="9153" y="5670"/>
                    <a:pt x="9786" y="5036"/>
                    <a:pt x="10546" y="5036"/>
                  </a:cubicBezTo>
                  <a:close/>
                  <a:moveTo>
                    <a:pt x="0" y="1"/>
                  </a:moveTo>
                  <a:lnTo>
                    <a:pt x="0" y="6683"/>
                  </a:lnTo>
                  <a:lnTo>
                    <a:pt x="10831" y="6683"/>
                  </a:lnTo>
                  <a:lnTo>
                    <a:pt x="1083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6209017" y="2851347"/>
              <a:ext cx="415832" cy="256879"/>
            </a:xfrm>
            <a:custGeom>
              <a:avLst/>
              <a:gdLst/>
              <a:ahLst/>
              <a:cxnLst/>
              <a:rect l="l" t="t" r="r" b="b"/>
              <a:pathLst>
                <a:path w="12510" h="7728" extrusionOk="0">
                  <a:moveTo>
                    <a:pt x="0" y="0"/>
                  </a:moveTo>
                  <a:lnTo>
                    <a:pt x="0" y="7727"/>
                  </a:lnTo>
                  <a:lnTo>
                    <a:pt x="1077" y="7727"/>
                  </a:lnTo>
                  <a:lnTo>
                    <a:pt x="1077" y="0"/>
                  </a:lnTo>
                  <a:close/>
                  <a:moveTo>
                    <a:pt x="1172" y="0"/>
                  </a:moveTo>
                  <a:lnTo>
                    <a:pt x="1172" y="7727"/>
                  </a:lnTo>
                  <a:lnTo>
                    <a:pt x="1299" y="7727"/>
                  </a:lnTo>
                  <a:lnTo>
                    <a:pt x="1299" y="0"/>
                  </a:lnTo>
                  <a:close/>
                  <a:moveTo>
                    <a:pt x="1489" y="0"/>
                  </a:moveTo>
                  <a:lnTo>
                    <a:pt x="1489" y="7727"/>
                  </a:lnTo>
                  <a:lnTo>
                    <a:pt x="2566" y="7727"/>
                  </a:lnTo>
                  <a:lnTo>
                    <a:pt x="2566" y="0"/>
                  </a:lnTo>
                  <a:close/>
                  <a:moveTo>
                    <a:pt x="3104" y="0"/>
                  </a:moveTo>
                  <a:lnTo>
                    <a:pt x="3104" y="7727"/>
                  </a:lnTo>
                  <a:lnTo>
                    <a:pt x="3199" y="7727"/>
                  </a:lnTo>
                  <a:lnTo>
                    <a:pt x="3199" y="0"/>
                  </a:lnTo>
                  <a:close/>
                  <a:moveTo>
                    <a:pt x="3357" y="0"/>
                  </a:moveTo>
                  <a:lnTo>
                    <a:pt x="3357" y="7727"/>
                  </a:lnTo>
                  <a:lnTo>
                    <a:pt x="3579" y="7727"/>
                  </a:lnTo>
                  <a:lnTo>
                    <a:pt x="3579" y="0"/>
                  </a:lnTo>
                  <a:close/>
                  <a:moveTo>
                    <a:pt x="4117" y="0"/>
                  </a:moveTo>
                  <a:lnTo>
                    <a:pt x="4117" y="7727"/>
                  </a:lnTo>
                  <a:lnTo>
                    <a:pt x="4307" y="7727"/>
                  </a:lnTo>
                  <a:lnTo>
                    <a:pt x="4307" y="0"/>
                  </a:lnTo>
                  <a:close/>
                  <a:moveTo>
                    <a:pt x="4593" y="0"/>
                  </a:moveTo>
                  <a:lnTo>
                    <a:pt x="4593" y="7727"/>
                  </a:lnTo>
                  <a:lnTo>
                    <a:pt x="5669" y="7727"/>
                  </a:lnTo>
                  <a:lnTo>
                    <a:pt x="5669" y="0"/>
                  </a:lnTo>
                  <a:close/>
                  <a:moveTo>
                    <a:pt x="6144" y="0"/>
                  </a:moveTo>
                  <a:lnTo>
                    <a:pt x="6144" y="7727"/>
                  </a:lnTo>
                  <a:lnTo>
                    <a:pt x="6334" y="7727"/>
                  </a:lnTo>
                  <a:lnTo>
                    <a:pt x="6334" y="0"/>
                  </a:lnTo>
                  <a:close/>
                  <a:moveTo>
                    <a:pt x="6651" y="0"/>
                  </a:moveTo>
                  <a:lnTo>
                    <a:pt x="6651" y="7727"/>
                  </a:lnTo>
                  <a:lnTo>
                    <a:pt x="6746" y="7727"/>
                  </a:lnTo>
                  <a:lnTo>
                    <a:pt x="6746" y="0"/>
                  </a:lnTo>
                  <a:close/>
                  <a:moveTo>
                    <a:pt x="6999" y="0"/>
                  </a:moveTo>
                  <a:lnTo>
                    <a:pt x="6999" y="7727"/>
                  </a:lnTo>
                  <a:lnTo>
                    <a:pt x="7189" y="7727"/>
                  </a:lnTo>
                  <a:lnTo>
                    <a:pt x="7189" y="0"/>
                  </a:lnTo>
                  <a:close/>
                  <a:moveTo>
                    <a:pt x="7664" y="0"/>
                  </a:moveTo>
                  <a:lnTo>
                    <a:pt x="7664" y="7727"/>
                  </a:lnTo>
                  <a:lnTo>
                    <a:pt x="9121" y="7727"/>
                  </a:lnTo>
                  <a:lnTo>
                    <a:pt x="9121" y="0"/>
                  </a:lnTo>
                  <a:close/>
                  <a:moveTo>
                    <a:pt x="9596" y="0"/>
                  </a:moveTo>
                  <a:lnTo>
                    <a:pt x="9596" y="7727"/>
                  </a:lnTo>
                  <a:lnTo>
                    <a:pt x="9691" y="7727"/>
                  </a:lnTo>
                  <a:lnTo>
                    <a:pt x="9691" y="0"/>
                  </a:lnTo>
                  <a:close/>
                  <a:moveTo>
                    <a:pt x="9786" y="0"/>
                  </a:moveTo>
                  <a:lnTo>
                    <a:pt x="9786" y="7727"/>
                  </a:lnTo>
                  <a:lnTo>
                    <a:pt x="10008" y="7727"/>
                  </a:lnTo>
                  <a:lnTo>
                    <a:pt x="10008" y="0"/>
                  </a:lnTo>
                  <a:close/>
                  <a:moveTo>
                    <a:pt x="10325" y="0"/>
                  </a:moveTo>
                  <a:lnTo>
                    <a:pt x="10325" y="7727"/>
                  </a:lnTo>
                  <a:lnTo>
                    <a:pt x="11940" y="7727"/>
                  </a:lnTo>
                  <a:lnTo>
                    <a:pt x="11940" y="0"/>
                  </a:lnTo>
                  <a:close/>
                  <a:moveTo>
                    <a:pt x="12288" y="0"/>
                  </a:moveTo>
                  <a:lnTo>
                    <a:pt x="12288" y="7727"/>
                  </a:lnTo>
                  <a:lnTo>
                    <a:pt x="12510" y="7727"/>
                  </a:lnTo>
                  <a:lnTo>
                    <a:pt x="1251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6197449" y="3555570"/>
              <a:ext cx="49494" cy="64253"/>
            </a:xfrm>
            <a:custGeom>
              <a:avLst/>
              <a:gdLst/>
              <a:ahLst/>
              <a:cxnLst/>
              <a:rect l="l" t="t" r="r" b="b"/>
              <a:pathLst>
                <a:path w="1489" h="1933" extrusionOk="0">
                  <a:moveTo>
                    <a:pt x="1172" y="0"/>
                  </a:moveTo>
                  <a:cubicBezTo>
                    <a:pt x="919" y="634"/>
                    <a:pt x="507" y="1204"/>
                    <a:pt x="0" y="1679"/>
                  </a:cubicBezTo>
                  <a:lnTo>
                    <a:pt x="253" y="1932"/>
                  </a:lnTo>
                  <a:cubicBezTo>
                    <a:pt x="792" y="1457"/>
                    <a:pt x="1204" y="824"/>
                    <a:pt x="1489" y="159"/>
                  </a:cubicBezTo>
                  <a:lnTo>
                    <a:pt x="117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6237437" y="3439762"/>
              <a:ext cx="22138" cy="63222"/>
            </a:xfrm>
            <a:custGeom>
              <a:avLst/>
              <a:gdLst/>
              <a:ahLst/>
              <a:cxnLst/>
              <a:rect l="l" t="t" r="r" b="b"/>
              <a:pathLst>
                <a:path w="666" h="1902" extrusionOk="0">
                  <a:moveTo>
                    <a:pt x="349" y="1"/>
                  </a:moveTo>
                  <a:lnTo>
                    <a:pt x="1" y="128"/>
                  </a:lnTo>
                  <a:cubicBezTo>
                    <a:pt x="222" y="634"/>
                    <a:pt x="317" y="1173"/>
                    <a:pt x="317" y="1743"/>
                  </a:cubicBezTo>
                  <a:cubicBezTo>
                    <a:pt x="317" y="1806"/>
                    <a:pt x="317" y="1838"/>
                    <a:pt x="317" y="1869"/>
                  </a:cubicBezTo>
                  <a:lnTo>
                    <a:pt x="666" y="1901"/>
                  </a:lnTo>
                  <a:cubicBezTo>
                    <a:pt x="666" y="1838"/>
                    <a:pt x="666" y="1806"/>
                    <a:pt x="666" y="1743"/>
                  </a:cubicBezTo>
                  <a:cubicBezTo>
                    <a:pt x="666" y="1141"/>
                    <a:pt x="571" y="539"/>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6222712" y="3408184"/>
              <a:ext cx="15822" cy="14792"/>
            </a:xfrm>
            <a:custGeom>
              <a:avLst/>
              <a:gdLst/>
              <a:ahLst/>
              <a:cxnLst/>
              <a:rect l="l" t="t" r="r" b="b"/>
              <a:pathLst>
                <a:path w="476" h="445" extrusionOk="0">
                  <a:moveTo>
                    <a:pt x="317" y="1"/>
                  </a:moveTo>
                  <a:lnTo>
                    <a:pt x="0" y="191"/>
                  </a:lnTo>
                  <a:cubicBezTo>
                    <a:pt x="64" y="286"/>
                    <a:pt x="95" y="349"/>
                    <a:pt x="159" y="444"/>
                  </a:cubicBezTo>
                  <a:lnTo>
                    <a:pt x="475" y="254"/>
                  </a:lnTo>
                  <a:cubicBezTo>
                    <a:pt x="412" y="191"/>
                    <a:pt x="349" y="96"/>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6164808" y="3351343"/>
              <a:ext cx="68441" cy="63189"/>
            </a:xfrm>
            <a:custGeom>
              <a:avLst/>
              <a:gdLst/>
              <a:ahLst/>
              <a:cxnLst/>
              <a:rect l="l" t="t" r="r" b="b"/>
              <a:pathLst>
                <a:path w="2059" h="1901" extrusionOk="0">
                  <a:moveTo>
                    <a:pt x="159" y="1"/>
                  </a:moveTo>
                  <a:lnTo>
                    <a:pt x="0" y="317"/>
                  </a:lnTo>
                  <a:cubicBezTo>
                    <a:pt x="697" y="666"/>
                    <a:pt x="1299" y="1236"/>
                    <a:pt x="1742" y="1901"/>
                  </a:cubicBezTo>
                  <a:lnTo>
                    <a:pt x="2059" y="1711"/>
                  </a:lnTo>
                  <a:cubicBezTo>
                    <a:pt x="1584" y="982"/>
                    <a:pt x="919" y="38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5995317" y="3340840"/>
              <a:ext cx="49528" cy="33705"/>
            </a:xfrm>
            <a:custGeom>
              <a:avLst/>
              <a:gdLst/>
              <a:ahLst/>
              <a:cxnLst/>
              <a:rect l="l" t="t" r="r" b="b"/>
              <a:pathLst>
                <a:path w="1490" h="1014" extrusionOk="0">
                  <a:moveTo>
                    <a:pt x="1394" y="0"/>
                  </a:moveTo>
                  <a:cubicBezTo>
                    <a:pt x="887" y="190"/>
                    <a:pt x="412" y="412"/>
                    <a:pt x="1" y="728"/>
                  </a:cubicBezTo>
                  <a:lnTo>
                    <a:pt x="222" y="1013"/>
                  </a:lnTo>
                  <a:cubicBezTo>
                    <a:pt x="602" y="728"/>
                    <a:pt x="1046" y="507"/>
                    <a:pt x="1489" y="348"/>
                  </a:cubicBezTo>
                  <a:lnTo>
                    <a:pt x="139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5953202" y="3365038"/>
              <a:ext cx="49528" cy="53716"/>
            </a:xfrm>
            <a:custGeom>
              <a:avLst/>
              <a:gdLst/>
              <a:ahLst/>
              <a:cxnLst/>
              <a:rect l="l" t="t" r="r" b="b"/>
              <a:pathLst>
                <a:path w="1490" h="1616" extrusionOk="0">
                  <a:moveTo>
                    <a:pt x="1268" y="0"/>
                  </a:moveTo>
                  <a:cubicBezTo>
                    <a:pt x="761" y="380"/>
                    <a:pt x="318" y="855"/>
                    <a:pt x="1" y="1426"/>
                  </a:cubicBezTo>
                  <a:lnTo>
                    <a:pt x="286" y="1616"/>
                  </a:lnTo>
                  <a:cubicBezTo>
                    <a:pt x="603" y="1077"/>
                    <a:pt x="1014" y="634"/>
                    <a:pt x="1489" y="285"/>
                  </a:cubicBezTo>
                  <a:lnTo>
                    <a:pt x="126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5947950" y="3412405"/>
              <a:ext cx="14759" cy="12664"/>
            </a:xfrm>
            <a:custGeom>
              <a:avLst/>
              <a:gdLst/>
              <a:ahLst/>
              <a:cxnLst/>
              <a:rect l="l" t="t" r="r" b="b"/>
              <a:pathLst>
                <a:path w="444" h="381" extrusionOk="0">
                  <a:moveTo>
                    <a:pt x="127" y="1"/>
                  </a:moveTo>
                  <a:cubicBezTo>
                    <a:pt x="96" y="64"/>
                    <a:pt x="64" y="127"/>
                    <a:pt x="1" y="222"/>
                  </a:cubicBezTo>
                  <a:lnTo>
                    <a:pt x="317" y="381"/>
                  </a:lnTo>
                  <a:cubicBezTo>
                    <a:pt x="381" y="317"/>
                    <a:pt x="412" y="254"/>
                    <a:pt x="444" y="159"/>
                  </a:cubicBezTo>
                  <a:lnTo>
                    <a:pt x="12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5929003" y="3450299"/>
              <a:ext cx="17916" cy="61095"/>
            </a:xfrm>
            <a:custGeom>
              <a:avLst/>
              <a:gdLst/>
              <a:ahLst/>
              <a:cxnLst/>
              <a:rect l="l" t="t" r="r" b="b"/>
              <a:pathLst>
                <a:path w="539" h="1838" extrusionOk="0">
                  <a:moveTo>
                    <a:pt x="191" y="1"/>
                  </a:moveTo>
                  <a:cubicBezTo>
                    <a:pt x="64" y="476"/>
                    <a:pt x="1" y="951"/>
                    <a:pt x="1" y="1426"/>
                  </a:cubicBezTo>
                  <a:cubicBezTo>
                    <a:pt x="1" y="1584"/>
                    <a:pt x="1" y="1711"/>
                    <a:pt x="1" y="1837"/>
                  </a:cubicBezTo>
                  <a:lnTo>
                    <a:pt x="381" y="1806"/>
                  </a:lnTo>
                  <a:cubicBezTo>
                    <a:pt x="349" y="1679"/>
                    <a:pt x="349" y="1552"/>
                    <a:pt x="349" y="1426"/>
                  </a:cubicBezTo>
                  <a:cubicBezTo>
                    <a:pt x="349" y="982"/>
                    <a:pt x="412" y="539"/>
                    <a:pt x="539" y="96"/>
                  </a:cubicBezTo>
                  <a:lnTo>
                    <a:pt x="19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5933225" y="3532402"/>
              <a:ext cx="34769" cy="60031"/>
            </a:xfrm>
            <a:custGeom>
              <a:avLst/>
              <a:gdLst/>
              <a:ahLst/>
              <a:cxnLst/>
              <a:rect l="l" t="t" r="r" b="b"/>
              <a:pathLst>
                <a:path w="1046" h="1806" extrusionOk="0">
                  <a:moveTo>
                    <a:pt x="349" y="1"/>
                  </a:moveTo>
                  <a:lnTo>
                    <a:pt x="0" y="64"/>
                  </a:lnTo>
                  <a:cubicBezTo>
                    <a:pt x="127" y="697"/>
                    <a:pt x="380" y="1268"/>
                    <a:pt x="760" y="1806"/>
                  </a:cubicBezTo>
                  <a:lnTo>
                    <a:pt x="1045" y="1584"/>
                  </a:lnTo>
                  <a:cubicBezTo>
                    <a:pt x="697" y="1109"/>
                    <a:pt x="475" y="571"/>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6154271" y="3397680"/>
              <a:ext cx="60031" cy="170554"/>
            </a:xfrm>
            <a:custGeom>
              <a:avLst/>
              <a:gdLst/>
              <a:ahLst/>
              <a:cxnLst/>
              <a:rect l="l" t="t" r="r" b="b"/>
              <a:pathLst>
                <a:path w="1806" h="5131" extrusionOk="0">
                  <a:moveTo>
                    <a:pt x="222" y="0"/>
                  </a:moveTo>
                  <a:lnTo>
                    <a:pt x="1" y="317"/>
                  </a:lnTo>
                  <a:cubicBezTo>
                    <a:pt x="919" y="919"/>
                    <a:pt x="1457" y="1932"/>
                    <a:pt x="1457" y="3009"/>
                  </a:cubicBezTo>
                  <a:cubicBezTo>
                    <a:pt x="1457" y="3705"/>
                    <a:pt x="1236" y="4370"/>
                    <a:pt x="824" y="4941"/>
                  </a:cubicBezTo>
                  <a:lnTo>
                    <a:pt x="1141" y="5131"/>
                  </a:lnTo>
                  <a:cubicBezTo>
                    <a:pt x="1584" y="4529"/>
                    <a:pt x="1806" y="3800"/>
                    <a:pt x="1806" y="3009"/>
                  </a:cubicBezTo>
                  <a:cubicBezTo>
                    <a:pt x="1806" y="1805"/>
                    <a:pt x="1204" y="697"/>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6070074" y="3377670"/>
              <a:ext cx="91609" cy="30548"/>
            </a:xfrm>
            <a:custGeom>
              <a:avLst/>
              <a:gdLst/>
              <a:ahLst/>
              <a:cxnLst/>
              <a:rect l="l" t="t" r="r" b="b"/>
              <a:pathLst>
                <a:path w="2756" h="919" extrusionOk="0">
                  <a:moveTo>
                    <a:pt x="729" y="0"/>
                  </a:moveTo>
                  <a:cubicBezTo>
                    <a:pt x="475" y="0"/>
                    <a:pt x="222" y="32"/>
                    <a:pt x="0" y="64"/>
                  </a:cubicBezTo>
                  <a:lnTo>
                    <a:pt x="64" y="412"/>
                  </a:lnTo>
                  <a:cubicBezTo>
                    <a:pt x="285" y="380"/>
                    <a:pt x="507" y="349"/>
                    <a:pt x="729" y="349"/>
                  </a:cubicBezTo>
                  <a:cubicBezTo>
                    <a:pt x="1362" y="349"/>
                    <a:pt x="1995" y="539"/>
                    <a:pt x="2565" y="919"/>
                  </a:cubicBezTo>
                  <a:lnTo>
                    <a:pt x="2755" y="602"/>
                  </a:lnTo>
                  <a:cubicBezTo>
                    <a:pt x="2154" y="190"/>
                    <a:pt x="1457" y="0"/>
                    <a:pt x="7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6034274" y="3379764"/>
              <a:ext cx="37927" cy="23202"/>
            </a:xfrm>
            <a:custGeom>
              <a:avLst/>
              <a:gdLst/>
              <a:ahLst/>
              <a:cxnLst/>
              <a:rect l="l" t="t" r="r" b="b"/>
              <a:pathLst>
                <a:path w="1141" h="698" extrusionOk="0">
                  <a:moveTo>
                    <a:pt x="1077" y="1"/>
                  </a:moveTo>
                  <a:cubicBezTo>
                    <a:pt x="697" y="64"/>
                    <a:pt x="349" y="222"/>
                    <a:pt x="0" y="412"/>
                  </a:cubicBezTo>
                  <a:lnTo>
                    <a:pt x="190" y="698"/>
                  </a:lnTo>
                  <a:cubicBezTo>
                    <a:pt x="475" y="539"/>
                    <a:pt x="792" y="412"/>
                    <a:pt x="1141" y="349"/>
                  </a:cubicBezTo>
                  <a:lnTo>
                    <a:pt x="107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973212" y="3416627"/>
              <a:ext cx="40054" cy="128439"/>
            </a:xfrm>
            <a:custGeom>
              <a:avLst/>
              <a:gdLst/>
              <a:ahLst/>
              <a:cxnLst/>
              <a:rect l="l" t="t" r="r" b="b"/>
              <a:pathLst>
                <a:path w="1205" h="3864" extrusionOk="0">
                  <a:moveTo>
                    <a:pt x="951" y="0"/>
                  </a:moveTo>
                  <a:cubicBezTo>
                    <a:pt x="349" y="665"/>
                    <a:pt x="1" y="1552"/>
                    <a:pt x="1" y="2439"/>
                  </a:cubicBezTo>
                  <a:cubicBezTo>
                    <a:pt x="1" y="2945"/>
                    <a:pt x="96" y="3420"/>
                    <a:pt x="286" y="3864"/>
                  </a:cubicBezTo>
                  <a:lnTo>
                    <a:pt x="634" y="3737"/>
                  </a:lnTo>
                  <a:cubicBezTo>
                    <a:pt x="444" y="3325"/>
                    <a:pt x="349" y="2882"/>
                    <a:pt x="349" y="2439"/>
                  </a:cubicBezTo>
                  <a:cubicBezTo>
                    <a:pt x="349" y="1615"/>
                    <a:pt x="666" y="855"/>
                    <a:pt x="1204" y="254"/>
                  </a:cubicBezTo>
                  <a:lnTo>
                    <a:pt x="95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8"/>
            <p:cNvSpPr/>
            <p:nvPr/>
          </p:nvSpPr>
          <p:spPr>
            <a:xfrm>
              <a:off x="6138482" y="3446077"/>
              <a:ext cx="29517" cy="51622"/>
            </a:xfrm>
            <a:custGeom>
              <a:avLst/>
              <a:gdLst/>
              <a:ahLst/>
              <a:cxnLst/>
              <a:rect l="l" t="t" r="r" b="b"/>
              <a:pathLst>
                <a:path w="888" h="1553" extrusionOk="0">
                  <a:moveTo>
                    <a:pt x="222" y="1"/>
                  </a:moveTo>
                  <a:lnTo>
                    <a:pt x="1" y="254"/>
                  </a:lnTo>
                  <a:cubicBezTo>
                    <a:pt x="349" y="603"/>
                    <a:pt x="539" y="1078"/>
                    <a:pt x="539" y="1553"/>
                  </a:cubicBezTo>
                  <a:lnTo>
                    <a:pt x="887" y="1553"/>
                  </a:lnTo>
                  <a:cubicBezTo>
                    <a:pt x="887" y="983"/>
                    <a:pt x="666" y="413"/>
                    <a:pt x="22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6020579" y="3423973"/>
              <a:ext cx="69505" cy="107432"/>
            </a:xfrm>
            <a:custGeom>
              <a:avLst/>
              <a:gdLst/>
              <a:ahLst/>
              <a:cxnLst/>
              <a:rect l="l" t="t" r="r" b="b"/>
              <a:pathLst>
                <a:path w="2091" h="3232" extrusionOk="0">
                  <a:moveTo>
                    <a:pt x="2091" y="1"/>
                  </a:moveTo>
                  <a:cubicBezTo>
                    <a:pt x="919" y="64"/>
                    <a:pt x="1" y="1046"/>
                    <a:pt x="1" y="2218"/>
                  </a:cubicBezTo>
                  <a:cubicBezTo>
                    <a:pt x="1" y="2566"/>
                    <a:pt x="64" y="2946"/>
                    <a:pt x="222" y="3231"/>
                  </a:cubicBezTo>
                  <a:lnTo>
                    <a:pt x="539" y="3073"/>
                  </a:lnTo>
                  <a:cubicBezTo>
                    <a:pt x="412" y="2819"/>
                    <a:pt x="349" y="2534"/>
                    <a:pt x="349" y="2218"/>
                  </a:cubicBezTo>
                  <a:cubicBezTo>
                    <a:pt x="349" y="1236"/>
                    <a:pt x="1109" y="413"/>
                    <a:pt x="2091" y="349"/>
                  </a:cubicBezTo>
                  <a:lnTo>
                    <a:pt x="209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6060600" y="3591370"/>
              <a:ext cx="48431" cy="64253"/>
            </a:xfrm>
            <a:custGeom>
              <a:avLst/>
              <a:gdLst/>
              <a:ahLst/>
              <a:cxnLst/>
              <a:rect l="l" t="t" r="r" b="b"/>
              <a:pathLst>
                <a:path w="1457" h="1933" extrusionOk="0">
                  <a:moveTo>
                    <a:pt x="1140" y="0"/>
                  </a:moveTo>
                  <a:cubicBezTo>
                    <a:pt x="824" y="634"/>
                    <a:pt x="444" y="1172"/>
                    <a:pt x="0" y="1679"/>
                  </a:cubicBezTo>
                  <a:lnTo>
                    <a:pt x="254" y="1932"/>
                  </a:lnTo>
                  <a:cubicBezTo>
                    <a:pt x="729" y="1394"/>
                    <a:pt x="1140" y="824"/>
                    <a:pt x="1457" y="159"/>
                  </a:cubicBezTo>
                  <a:lnTo>
                    <a:pt x="11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a:off x="5979528" y="3461866"/>
              <a:ext cx="151608" cy="163208"/>
            </a:xfrm>
            <a:custGeom>
              <a:avLst/>
              <a:gdLst/>
              <a:ahLst/>
              <a:cxnLst/>
              <a:rect l="l" t="t" r="r" b="b"/>
              <a:pathLst>
                <a:path w="4561" h="4910" extrusionOk="0">
                  <a:moveTo>
                    <a:pt x="3453" y="1"/>
                  </a:moveTo>
                  <a:cubicBezTo>
                    <a:pt x="2819" y="1"/>
                    <a:pt x="2344" y="476"/>
                    <a:pt x="2344" y="1109"/>
                  </a:cubicBezTo>
                  <a:cubicBezTo>
                    <a:pt x="2344" y="1204"/>
                    <a:pt x="2534" y="3516"/>
                    <a:pt x="1" y="4593"/>
                  </a:cubicBezTo>
                  <a:lnTo>
                    <a:pt x="127" y="4910"/>
                  </a:lnTo>
                  <a:cubicBezTo>
                    <a:pt x="2914" y="3738"/>
                    <a:pt x="2693" y="1109"/>
                    <a:pt x="2693" y="1078"/>
                  </a:cubicBezTo>
                  <a:cubicBezTo>
                    <a:pt x="2693" y="666"/>
                    <a:pt x="3009" y="349"/>
                    <a:pt x="3421" y="349"/>
                  </a:cubicBezTo>
                  <a:cubicBezTo>
                    <a:pt x="3833" y="349"/>
                    <a:pt x="4181" y="666"/>
                    <a:pt x="4181" y="1109"/>
                  </a:cubicBezTo>
                  <a:cubicBezTo>
                    <a:pt x="4181" y="1109"/>
                    <a:pt x="4213" y="1806"/>
                    <a:pt x="3959" y="2756"/>
                  </a:cubicBezTo>
                  <a:lnTo>
                    <a:pt x="4308" y="2819"/>
                  </a:lnTo>
                  <a:cubicBezTo>
                    <a:pt x="4561" y="1838"/>
                    <a:pt x="4529" y="1109"/>
                    <a:pt x="4529" y="1078"/>
                  </a:cubicBezTo>
                  <a:cubicBezTo>
                    <a:pt x="4529" y="476"/>
                    <a:pt x="4054"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8"/>
            <p:cNvSpPr/>
            <p:nvPr/>
          </p:nvSpPr>
          <p:spPr>
            <a:xfrm>
              <a:off x="6108998" y="3589242"/>
              <a:ext cx="62159" cy="59001"/>
            </a:xfrm>
            <a:custGeom>
              <a:avLst/>
              <a:gdLst/>
              <a:ahLst/>
              <a:cxnLst/>
              <a:rect l="l" t="t" r="r" b="b"/>
              <a:pathLst>
                <a:path w="1870" h="1775" extrusionOk="0">
                  <a:moveTo>
                    <a:pt x="1553" y="1"/>
                  </a:moveTo>
                  <a:cubicBezTo>
                    <a:pt x="1553" y="1"/>
                    <a:pt x="919" y="1078"/>
                    <a:pt x="1" y="1458"/>
                  </a:cubicBezTo>
                  <a:lnTo>
                    <a:pt x="159" y="1774"/>
                  </a:lnTo>
                  <a:cubicBezTo>
                    <a:pt x="1173" y="1363"/>
                    <a:pt x="1838" y="223"/>
                    <a:pt x="1869" y="159"/>
                  </a:cubicBezTo>
                  <a:lnTo>
                    <a:pt x="155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6157429" y="3623978"/>
              <a:ext cx="26359" cy="20044"/>
            </a:xfrm>
            <a:custGeom>
              <a:avLst/>
              <a:gdLst/>
              <a:ahLst/>
              <a:cxnLst/>
              <a:rect l="l" t="t" r="r" b="b"/>
              <a:pathLst>
                <a:path w="793" h="603" extrusionOk="0">
                  <a:moveTo>
                    <a:pt x="602" y="1"/>
                  </a:moveTo>
                  <a:cubicBezTo>
                    <a:pt x="602" y="1"/>
                    <a:pt x="381" y="159"/>
                    <a:pt x="1" y="286"/>
                  </a:cubicBezTo>
                  <a:lnTo>
                    <a:pt x="96" y="603"/>
                  </a:lnTo>
                  <a:cubicBezTo>
                    <a:pt x="539" y="476"/>
                    <a:pt x="792" y="318"/>
                    <a:pt x="792" y="286"/>
                  </a:cubicBezTo>
                  <a:lnTo>
                    <a:pt x="60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5990065" y="3561886"/>
              <a:ext cx="18980" cy="21074"/>
            </a:xfrm>
            <a:custGeom>
              <a:avLst/>
              <a:gdLst/>
              <a:ahLst/>
              <a:cxnLst/>
              <a:rect l="l" t="t" r="r" b="b"/>
              <a:pathLst>
                <a:path w="571" h="634" extrusionOk="0">
                  <a:moveTo>
                    <a:pt x="317" y="1"/>
                  </a:moveTo>
                  <a:lnTo>
                    <a:pt x="0" y="159"/>
                  </a:lnTo>
                  <a:lnTo>
                    <a:pt x="254" y="634"/>
                  </a:lnTo>
                  <a:lnTo>
                    <a:pt x="570" y="476"/>
                  </a:lnTo>
                  <a:lnTo>
                    <a:pt x="31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6071104" y="3332264"/>
              <a:ext cx="71632" cy="21240"/>
            </a:xfrm>
            <a:custGeom>
              <a:avLst/>
              <a:gdLst/>
              <a:ahLst/>
              <a:cxnLst/>
              <a:rect l="l" t="t" r="r" b="b"/>
              <a:pathLst>
                <a:path w="2155" h="639" extrusionOk="0">
                  <a:moveTo>
                    <a:pt x="646" y="1"/>
                  </a:moveTo>
                  <a:cubicBezTo>
                    <a:pt x="276" y="1"/>
                    <a:pt x="31" y="53"/>
                    <a:pt x="1" y="68"/>
                  </a:cubicBezTo>
                  <a:lnTo>
                    <a:pt x="64" y="416"/>
                  </a:lnTo>
                  <a:cubicBezTo>
                    <a:pt x="79" y="416"/>
                    <a:pt x="299" y="373"/>
                    <a:pt x="632" y="373"/>
                  </a:cubicBezTo>
                  <a:cubicBezTo>
                    <a:pt x="992" y="373"/>
                    <a:pt x="1485" y="424"/>
                    <a:pt x="1996" y="638"/>
                  </a:cubicBezTo>
                  <a:lnTo>
                    <a:pt x="2154" y="290"/>
                  </a:lnTo>
                  <a:cubicBezTo>
                    <a:pt x="1581" y="60"/>
                    <a:pt x="1042" y="1"/>
                    <a:pt x="6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6054285" y="3538717"/>
              <a:ext cx="41085" cy="65317"/>
            </a:xfrm>
            <a:custGeom>
              <a:avLst/>
              <a:gdLst/>
              <a:ahLst/>
              <a:cxnLst/>
              <a:rect l="l" t="t" r="r" b="b"/>
              <a:pathLst>
                <a:path w="1236" h="1965" extrusionOk="0">
                  <a:moveTo>
                    <a:pt x="887" y="1"/>
                  </a:moveTo>
                  <a:cubicBezTo>
                    <a:pt x="887" y="32"/>
                    <a:pt x="602" y="1268"/>
                    <a:pt x="0" y="1679"/>
                  </a:cubicBezTo>
                  <a:lnTo>
                    <a:pt x="190" y="1964"/>
                  </a:lnTo>
                  <a:cubicBezTo>
                    <a:pt x="919" y="1489"/>
                    <a:pt x="1235" y="159"/>
                    <a:pt x="1235" y="96"/>
                  </a:cubicBezTo>
                  <a:lnTo>
                    <a:pt x="8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6011106" y="3613474"/>
              <a:ext cx="32675" cy="28453"/>
            </a:xfrm>
            <a:custGeom>
              <a:avLst/>
              <a:gdLst/>
              <a:ahLst/>
              <a:cxnLst/>
              <a:rect l="l" t="t" r="r" b="b"/>
              <a:pathLst>
                <a:path w="983" h="856" extrusionOk="0">
                  <a:moveTo>
                    <a:pt x="761" y="0"/>
                  </a:moveTo>
                  <a:lnTo>
                    <a:pt x="1" y="570"/>
                  </a:lnTo>
                  <a:lnTo>
                    <a:pt x="222" y="855"/>
                  </a:lnTo>
                  <a:lnTo>
                    <a:pt x="982" y="285"/>
                  </a:lnTo>
                  <a:lnTo>
                    <a:pt x="76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6131102" y="3525056"/>
              <a:ext cx="34802" cy="57904"/>
            </a:xfrm>
            <a:custGeom>
              <a:avLst/>
              <a:gdLst/>
              <a:ahLst/>
              <a:cxnLst/>
              <a:rect l="l" t="t" r="r" b="b"/>
              <a:pathLst>
                <a:path w="1047" h="1742" extrusionOk="0">
                  <a:moveTo>
                    <a:pt x="698" y="0"/>
                  </a:moveTo>
                  <a:cubicBezTo>
                    <a:pt x="698" y="0"/>
                    <a:pt x="634" y="887"/>
                    <a:pt x="1" y="1489"/>
                  </a:cubicBezTo>
                  <a:lnTo>
                    <a:pt x="254" y="1742"/>
                  </a:lnTo>
                  <a:cubicBezTo>
                    <a:pt x="983" y="1045"/>
                    <a:pt x="1046" y="63"/>
                    <a:pt x="104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6786928" y="3400838"/>
              <a:ext cx="22138" cy="175806"/>
            </a:xfrm>
            <a:custGeom>
              <a:avLst/>
              <a:gdLst/>
              <a:ahLst/>
              <a:cxnLst/>
              <a:rect l="l" t="t" r="r" b="b"/>
              <a:pathLst>
                <a:path w="666" h="5289" extrusionOk="0">
                  <a:moveTo>
                    <a:pt x="317" y="0"/>
                  </a:moveTo>
                  <a:cubicBezTo>
                    <a:pt x="159" y="0"/>
                    <a:pt x="1" y="127"/>
                    <a:pt x="1" y="317"/>
                  </a:cubicBezTo>
                  <a:lnTo>
                    <a:pt x="1" y="4972"/>
                  </a:lnTo>
                  <a:cubicBezTo>
                    <a:pt x="1" y="5131"/>
                    <a:pt x="159" y="5289"/>
                    <a:pt x="317" y="5289"/>
                  </a:cubicBezTo>
                  <a:cubicBezTo>
                    <a:pt x="508" y="5289"/>
                    <a:pt x="666" y="5131"/>
                    <a:pt x="666" y="4972"/>
                  </a:cubicBezTo>
                  <a:lnTo>
                    <a:pt x="666" y="317"/>
                  </a:lnTo>
                  <a:cubicBezTo>
                    <a:pt x="666" y="127"/>
                    <a:pt x="508" y="0"/>
                    <a:pt x="31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6729057" y="3608189"/>
              <a:ext cx="140007" cy="105304"/>
            </a:xfrm>
            <a:custGeom>
              <a:avLst/>
              <a:gdLst/>
              <a:ahLst/>
              <a:cxnLst/>
              <a:rect l="l" t="t" r="r" b="b"/>
              <a:pathLst>
                <a:path w="4212" h="3168" extrusionOk="0">
                  <a:moveTo>
                    <a:pt x="3579" y="634"/>
                  </a:moveTo>
                  <a:lnTo>
                    <a:pt x="2058" y="2534"/>
                  </a:lnTo>
                  <a:lnTo>
                    <a:pt x="697" y="634"/>
                  </a:lnTo>
                  <a:close/>
                  <a:moveTo>
                    <a:pt x="697" y="1"/>
                  </a:moveTo>
                  <a:cubicBezTo>
                    <a:pt x="475" y="1"/>
                    <a:pt x="253" y="128"/>
                    <a:pt x="127" y="349"/>
                  </a:cubicBezTo>
                  <a:cubicBezTo>
                    <a:pt x="0" y="571"/>
                    <a:pt x="32" y="824"/>
                    <a:pt x="190" y="1014"/>
                  </a:cubicBezTo>
                  <a:lnTo>
                    <a:pt x="1552" y="2914"/>
                  </a:lnTo>
                  <a:cubicBezTo>
                    <a:pt x="1647" y="3073"/>
                    <a:pt x="1837" y="3168"/>
                    <a:pt x="2058" y="3168"/>
                  </a:cubicBezTo>
                  <a:cubicBezTo>
                    <a:pt x="2249" y="3168"/>
                    <a:pt x="2439" y="3073"/>
                    <a:pt x="2565" y="2914"/>
                  </a:cubicBezTo>
                  <a:lnTo>
                    <a:pt x="4054" y="1046"/>
                  </a:lnTo>
                  <a:cubicBezTo>
                    <a:pt x="4149" y="951"/>
                    <a:pt x="4212" y="793"/>
                    <a:pt x="4212" y="634"/>
                  </a:cubicBezTo>
                  <a:cubicBezTo>
                    <a:pt x="4212" y="286"/>
                    <a:pt x="3927" y="1"/>
                    <a:pt x="357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a:off x="6285868" y="2569206"/>
              <a:ext cx="21074" cy="176903"/>
            </a:xfrm>
            <a:custGeom>
              <a:avLst/>
              <a:gdLst/>
              <a:ahLst/>
              <a:cxnLst/>
              <a:rect l="l" t="t" r="r" b="b"/>
              <a:pathLst>
                <a:path w="634" h="5322" extrusionOk="0">
                  <a:moveTo>
                    <a:pt x="317" y="1"/>
                  </a:moveTo>
                  <a:cubicBezTo>
                    <a:pt x="127" y="1"/>
                    <a:pt x="0" y="159"/>
                    <a:pt x="0" y="349"/>
                  </a:cubicBezTo>
                  <a:lnTo>
                    <a:pt x="0" y="4973"/>
                  </a:lnTo>
                  <a:cubicBezTo>
                    <a:pt x="0" y="5163"/>
                    <a:pt x="127" y="5321"/>
                    <a:pt x="317" y="5321"/>
                  </a:cubicBezTo>
                  <a:cubicBezTo>
                    <a:pt x="475" y="5321"/>
                    <a:pt x="634" y="5163"/>
                    <a:pt x="634" y="4973"/>
                  </a:cubicBezTo>
                  <a:lnTo>
                    <a:pt x="634" y="349"/>
                  </a:lnTo>
                  <a:cubicBezTo>
                    <a:pt x="634" y="159"/>
                    <a:pt x="475" y="1"/>
                    <a:pt x="3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6224806" y="2432357"/>
              <a:ext cx="140040" cy="105304"/>
            </a:xfrm>
            <a:custGeom>
              <a:avLst/>
              <a:gdLst/>
              <a:ahLst/>
              <a:cxnLst/>
              <a:rect l="l" t="t" r="r" b="b"/>
              <a:pathLst>
                <a:path w="4213" h="3168" extrusionOk="0">
                  <a:moveTo>
                    <a:pt x="2154" y="634"/>
                  </a:moveTo>
                  <a:lnTo>
                    <a:pt x="3516" y="2534"/>
                  </a:lnTo>
                  <a:lnTo>
                    <a:pt x="634" y="2534"/>
                  </a:lnTo>
                  <a:lnTo>
                    <a:pt x="2154" y="634"/>
                  </a:lnTo>
                  <a:close/>
                  <a:moveTo>
                    <a:pt x="2154" y="1"/>
                  </a:moveTo>
                  <a:cubicBezTo>
                    <a:pt x="1964" y="1"/>
                    <a:pt x="1774" y="96"/>
                    <a:pt x="1647" y="254"/>
                  </a:cubicBezTo>
                  <a:lnTo>
                    <a:pt x="159" y="2123"/>
                  </a:lnTo>
                  <a:cubicBezTo>
                    <a:pt x="64" y="2218"/>
                    <a:pt x="1" y="2376"/>
                    <a:pt x="1" y="2534"/>
                  </a:cubicBezTo>
                  <a:cubicBezTo>
                    <a:pt x="1" y="2883"/>
                    <a:pt x="286" y="3168"/>
                    <a:pt x="634" y="3168"/>
                  </a:cubicBezTo>
                  <a:lnTo>
                    <a:pt x="3516" y="3168"/>
                  </a:lnTo>
                  <a:cubicBezTo>
                    <a:pt x="3769" y="3168"/>
                    <a:pt x="3991" y="3041"/>
                    <a:pt x="4086" y="2819"/>
                  </a:cubicBezTo>
                  <a:cubicBezTo>
                    <a:pt x="4213" y="2598"/>
                    <a:pt x="4181" y="2344"/>
                    <a:pt x="4054" y="2154"/>
                  </a:cubicBezTo>
                  <a:lnTo>
                    <a:pt x="2661" y="254"/>
                  </a:lnTo>
                  <a:cubicBezTo>
                    <a:pt x="2566" y="96"/>
                    <a:pt x="2376" y="1"/>
                    <a:pt x="215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6758507" y="2593438"/>
              <a:ext cx="7413" cy="276889"/>
            </a:xfrm>
            <a:custGeom>
              <a:avLst/>
              <a:gdLst/>
              <a:ahLst/>
              <a:cxnLst/>
              <a:rect l="l" t="t" r="r" b="b"/>
              <a:pathLst>
                <a:path w="223" h="8330" extrusionOk="0">
                  <a:moveTo>
                    <a:pt x="1" y="0"/>
                  </a:moveTo>
                  <a:lnTo>
                    <a:pt x="1" y="8329"/>
                  </a:lnTo>
                  <a:lnTo>
                    <a:pt x="222" y="8329"/>
                  </a:lnTo>
                  <a:lnTo>
                    <a:pt x="22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5726904" y="3358723"/>
              <a:ext cx="7379" cy="480052"/>
            </a:xfrm>
            <a:custGeom>
              <a:avLst/>
              <a:gdLst/>
              <a:ahLst/>
              <a:cxnLst/>
              <a:rect l="l" t="t" r="r" b="b"/>
              <a:pathLst>
                <a:path w="222" h="14442" extrusionOk="0">
                  <a:moveTo>
                    <a:pt x="0" y="0"/>
                  </a:moveTo>
                  <a:lnTo>
                    <a:pt x="0" y="14441"/>
                  </a:lnTo>
                  <a:lnTo>
                    <a:pt x="222" y="14441"/>
                  </a:lnTo>
                  <a:lnTo>
                    <a:pt x="22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a:off x="6731151" y="2489198"/>
              <a:ext cx="63189" cy="64253"/>
            </a:xfrm>
            <a:custGeom>
              <a:avLst/>
              <a:gdLst/>
              <a:ahLst/>
              <a:cxnLst/>
              <a:rect l="l" t="t" r="r" b="b"/>
              <a:pathLst>
                <a:path w="1901" h="1933" extrusionOk="0">
                  <a:moveTo>
                    <a:pt x="950" y="1"/>
                  </a:moveTo>
                  <a:cubicBezTo>
                    <a:pt x="412" y="1"/>
                    <a:pt x="0" y="444"/>
                    <a:pt x="0" y="983"/>
                  </a:cubicBezTo>
                  <a:cubicBezTo>
                    <a:pt x="0" y="1489"/>
                    <a:pt x="412" y="1933"/>
                    <a:pt x="950" y="1933"/>
                  </a:cubicBezTo>
                  <a:cubicBezTo>
                    <a:pt x="1489" y="1933"/>
                    <a:pt x="1900" y="1489"/>
                    <a:pt x="1900" y="983"/>
                  </a:cubicBezTo>
                  <a:cubicBezTo>
                    <a:pt x="1900" y="444"/>
                    <a:pt x="1489" y="1"/>
                    <a:pt x="95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a:off x="6222712" y="3218716"/>
              <a:ext cx="64220" cy="64253"/>
            </a:xfrm>
            <a:custGeom>
              <a:avLst/>
              <a:gdLst/>
              <a:ahLst/>
              <a:cxnLst/>
              <a:rect l="l" t="t" r="r" b="b"/>
              <a:pathLst>
                <a:path w="1932" h="1933" extrusionOk="0">
                  <a:moveTo>
                    <a:pt x="950" y="0"/>
                  </a:moveTo>
                  <a:cubicBezTo>
                    <a:pt x="412" y="0"/>
                    <a:pt x="0" y="444"/>
                    <a:pt x="0" y="951"/>
                  </a:cubicBezTo>
                  <a:cubicBezTo>
                    <a:pt x="0" y="1489"/>
                    <a:pt x="412" y="1932"/>
                    <a:pt x="950" y="1932"/>
                  </a:cubicBezTo>
                  <a:cubicBezTo>
                    <a:pt x="1489" y="1932"/>
                    <a:pt x="1932" y="1489"/>
                    <a:pt x="1932" y="951"/>
                  </a:cubicBezTo>
                  <a:cubicBezTo>
                    <a:pt x="1932" y="444"/>
                    <a:pt x="1489" y="0"/>
                    <a:pt x="95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8"/>
            <p:cNvSpPr/>
            <p:nvPr/>
          </p:nvSpPr>
          <p:spPr>
            <a:xfrm>
              <a:off x="5708988" y="3932412"/>
              <a:ext cx="63189" cy="64253"/>
            </a:xfrm>
            <a:custGeom>
              <a:avLst/>
              <a:gdLst/>
              <a:ahLst/>
              <a:cxnLst/>
              <a:rect l="l" t="t" r="r" b="b"/>
              <a:pathLst>
                <a:path w="1901" h="1933" extrusionOk="0">
                  <a:moveTo>
                    <a:pt x="951" y="1"/>
                  </a:moveTo>
                  <a:cubicBezTo>
                    <a:pt x="412" y="1"/>
                    <a:pt x="1" y="444"/>
                    <a:pt x="1" y="951"/>
                  </a:cubicBezTo>
                  <a:cubicBezTo>
                    <a:pt x="1" y="1489"/>
                    <a:pt x="412" y="1933"/>
                    <a:pt x="951" y="1933"/>
                  </a:cubicBezTo>
                  <a:cubicBezTo>
                    <a:pt x="1489" y="1933"/>
                    <a:pt x="1901" y="1489"/>
                    <a:pt x="1901" y="951"/>
                  </a:cubicBezTo>
                  <a:cubicBezTo>
                    <a:pt x="1901" y="444"/>
                    <a:pt x="1489" y="1"/>
                    <a:pt x="95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8"/>
            <p:cNvSpPr/>
            <p:nvPr/>
          </p:nvSpPr>
          <p:spPr>
            <a:xfrm>
              <a:off x="6846926" y="4095587"/>
              <a:ext cx="8476" cy="275826"/>
            </a:xfrm>
            <a:custGeom>
              <a:avLst/>
              <a:gdLst/>
              <a:ahLst/>
              <a:cxnLst/>
              <a:rect l="l" t="t" r="r" b="b"/>
              <a:pathLst>
                <a:path w="255" h="8298" extrusionOk="0">
                  <a:moveTo>
                    <a:pt x="1" y="1"/>
                  </a:moveTo>
                  <a:lnTo>
                    <a:pt x="1" y="8298"/>
                  </a:lnTo>
                  <a:lnTo>
                    <a:pt x="254" y="8298"/>
                  </a:lnTo>
                  <a:lnTo>
                    <a:pt x="254"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3" name="圖片 92"/>
          <p:cNvPicPr>
            <a:picLocks noChangeAspect="1"/>
          </p:cNvPicPr>
          <p:nvPr/>
        </p:nvPicPr>
        <p:blipFill>
          <a:blip r:embed="rId3"/>
          <a:stretch>
            <a:fillRect/>
          </a:stretch>
        </p:blipFill>
        <p:spPr>
          <a:xfrm>
            <a:off x="7236144" y="-54286"/>
            <a:ext cx="1824488" cy="1824488"/>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933</Words>
  <Application>Microsoft Office PowerPoint</Application>
  <PresentationFormat>如螢幕大小 (16:9)</PresentationFormat>
  <Paragraphs>163</Paragraphs>
  <Slides>23</Slides>
  <Notes>23</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23</vt:i4>
      </vt:variant>
    </vt:vector>
  </HeadingPairs>
  <TitlesOfParts>
    <vt:vector size="31" baseType="lpstr">
      <vt:lpstr>Fira Sans SemiBold</vt:lpstr>
      <vt:lpstr>新細明體</vt:lpstr>
      <vt:lpstr>Arial</vt:lpstr>
      <vt:lpstr>Comic Sans MS</vt:lpstr>
      <vt:lpstr>微軟正黑體</vt:lpstr>
      <vt:lpstr>Fira Sans</vt:lpstr>
      <vt:lpstr>Fira Sans Medium</vt:lpstr>
      <vt:lpstr>Technology Infographics by Slidesgo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950207</dc:creator>
  <cp:lastModifiedBy>JUSER</cp:lastModifiedBy>
  <cp:revision>8</cp:revision>
  <dcterms:modified xsi:type="dcterms:W3CDTF">2022-11-22T08:26:15Z</dcterms:modified>
</cp:coreProperties>
</file>